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3.xml" ContentType="application/vnd.openxmlformats-officedocument.theme+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theme/theme4.xml" ContentType="application/vnd.openxmlformats-officedocument.theme+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6" r:id="rId1"/>
    <p:sldMasterId id="2147483698" r:id="rId2"/>
    <p:sldMasterId id="2147483787" r:id="rId3"/>
    <p:sldMasterId id="2147483802" r:id="rId4"/>
    <p:sldMasterId id="2147483817" r:id="rId5"/>
  </p:sldMasterIdLst>
  <p:notesMasterIdLst>
    <p:notesMasterId r:id="rId15"/>
  </p:notesMasterIdLst>
  <p:sldIdLst>
    <p:sldId id="271" r:id="rId6"/>
    <p:sldId id="346" r:id="rId7"/>
    <p:sldId id="345" r:id="rId8"/>
    <p:sldId id="344" r:id="rId9"/>
    <p:sldId id="347" r:id="rId10"/>
    <p:sldId id="348" r:id="rId11"/>
    <p:sldId id="349" r:id="rId12"/>
    <p:sldId id="350" r:id="rId13"/>
    <p:sldId id="352" r:id="rId14"/>
  </p:sldIdLst>
  <p:sldSz cx="9144000" cy="5143500" type="screen16x9"/>
  <p:notesSz cx="6858000" cy="9144000"/>
  <p:defaultTextStyle>
    <a:defPPr>
      <a:defRPr lang="tr-TR"/>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guide id="3" orient="horz" pos="162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EEFEC"/>
    <a:srgbClr val="FF0000"/>
    <a:srgbClr val="EB040A"/>
    <a:srgbClr val="E23404"/>
    <a:srgbClr val="EC0007"/>
    <a:srgbClr val="D57103"/>
    <a:srgbClr val="F2FCF9"/>
    <a:srgbClr val="F1FDF9"/>
    <a:srgbClr val="FF99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732" autoAdjust="0"/>
    <p:restoredTop sz="92503" autoAdjust="0"/>
  </p:normalViewPr>
  <p:slideViewPr>
    <p:cSldViewPr>
      <p:cViewPr varScale="1">
        <p:scale>
          <a:sx n="85" d="100"/>
          <a:sy n="85" d="100"/>
        </p:scale>
        <p:origin x="1038" y="84"/>
      </p:cViewPr>
      <p:guideLst>
        <p:guide orient="horz" pos="2160"/>
        <p:guide pos="2880"/>
        <p:guide orient="horz" pos="1620"/>
      </p:guideLst>
    </p:cSldViewPr>
  </p:slid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theme" Target="theme/theme1.xml"/><Relationship Id="rId3" Type="http://schemas.openxmlformats.org/officeDocument/2006/relationships/slideMaster" Target="slideMasters/slideMaster3.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5.xml"/><Relationship Id="rId15" Type="http://schemas.openxmlformats.org/officeDocument/2006/relationships/notesMaster" Target="notesMasters/notesMaster1.xml"/><Relationship Id="rId10" Type="http://schemas.openxmlformats.org/officeDocument/2006/relationships/slide" Target="slides/slide5.xml"/><Relationship Id="rId19" Type="http://schemas.openxmlformats.org/officeDocument/2006/relationships/tableStyles" Target="tableStyles.xml"/><Relationship Id="rId4" Type="http://schemas.openxmlformats.org/officeDocument/2006/relationships/slideMaster" Target="slideMasters/slideMaster4.xml"/><Relationship Id="rId9" Type="http://schemas.openxmlformats.org/officeDocument/2006/relationships/slide" Target="slides/slide4.xml"/><Relationship Id="rId14"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CF23387D-9F06-4AA2-A463-0822D52CD7D1}" type="datetimeFigureOut">
              <a:rPr lang="tr-TR"/>
              <a:pPr>
                <a:defRPr/>
              </a:pPr>
              <a:t>17.09.2024</a:t>
            </a:fld>
            <a:endParaRPr lang="tr-TR"/>
          </a:p>
        </p:txBody>
      </p:sp>
      <p:sp>
        <p:nvSpPr>
          <p:cNvPr id="4" name="3 Slayt Görüntüsü Yer Tutucusu"/>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pPr lvl="0"/>
            <a:endParaRPr lang="tr-TR" noProof="0"/>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noProof="0"/>
              <a:t>Asıl metin stillerini düzenlemek için tıklatın</a:t>
            </a:r>
          </a:p>
          <a:p>
            <a:pPr lvl="1"/>
            <a:r>
              <a:rPr lang="tr-TR" noProof="0"/>
              <a:t>İkinci düzey</a:t>
            </a:r>
          </a:p>
          <a:p>
            <a:pPr lvl="2"/>
            <a:r>
              <a:rPr lang="tr-TR" noProof="0"/>
              <a:t>Üçüncü düzey</a:t>
            </a:r>
          </a:p>
          <a:p>
            <a:pPr lvl="3"/>
            <a:r>
              <a:rPr lang="tr-TR" noProof="0"/>
              <a:t>Dördüncü düzey</a:t>
            </a:r>
          </a:p>
          <a:p>
            <a:pPr lvl="4"/>
            <a:r>
              <a:rPr lang="tr-TR" noProof="0"/>
              <a:t>Beşinci düzey</a:t>
            </a: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6D2B2EEC-866D-4379-AD75-6052A3115D60}" type="slidenum">
              <a:rPr lang="tr-TR"/>
              <a:pPr>
                <a:defRPr/>
              </a:pPr>
              <a:t>‹#›</a:t>
            </a:fld>
            <a:endParaRPr lang="tr-TR"/>
          </a:p>
        </p:txBody>
      </p:sp>
    </p:spTree>
    <p:extLst>
      <p:ext uri="{BB962C8B-B14F-4D97-AF65-F5344CB8AC3E}">
        <p14:creationId xmlns:p14="http://schemas.microsoft.com/office/powerpoint/2010/main" val="331148248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a:xfrm>
            <a:off x="381000" y="685800"/>
            <a:ext cx="6096000" cy="3429000"/>
          </a:xfrm>
        </p:spPr>
      </p:sp>
      <p:sp>
        <p:nvSpPr>
          <p:cNvPr id="3" name="2 Not Yer Tutucusu"/>
          <p:cNvSpPr>
            <a:spLocks noGrp="1"/>
          </p:cNvSpPr>
          <p:nvPr>
            <p:ph type="body" idx="1"/>
          </p:nvPr>
        </p:nvSpPr>
        <p:spPr/>
        <p:txBody>
          <a:bodyPr>
            <a:normAutofit/>
          </a:bodyPr>
          <a:lstStyle/>
          <a:p>
            <a:r>
              <a:rPr lang="tr-TR" dirty="0"/>
              <a:t>LOG </a:t>
            </a:r>
            <a:r>
              <a:rPr lang="tr-TR" dirty="0" err="1"/>
              <a:t>Changes</a:t>
            </a:r>
            <a:endParaRPr lang="tr-TR" dirty="0"/>
          </a:p>
          <a:p>
            <a:r>
              <a:rPr lang="tr-TR" dirty="0" err="1"/>
              <a:t>August</a:t>
            </a:r>
            <a:r>
              <a:rPr lang="tr-TR"/>
              <a:t> 2016</a:t>
            </a:r>
            <a:endParaRPr lang="tr-TR" dirty="0"/>
          </a:p>
        </p:txBody>
      </p:sp>
      <p:sp>
        <p:nvSpPr>
          <p:cNvPr id="4" name="3 Slayt Numarası Yer Tutucusu"/>
          <p:cNvSpPr>
            <a:spLocks noGrp="1"/>
          </p:cNvSpPr>
          <p:nvPr>
            <p:ph type="sldNum" sz="quarter" idx="10"/>
          </p:nvPr>
        </p:nvSpPr>
        <p:spPr/>
        <p:txBody>
          <a:bodyPr/>
          <a:lstStyle/>
          <a:p>
            <a:pPr>
              <a:defRPr/>
            </a:pPr>
            <a:fld id="{6D2B2EEC-866D-4379-AD75-6052A3115D60}" type="slidenum">
              <a:rPr lang="tr-TR" smtClean="0"/>
              <a:pPr>
                <a:defRPr/>
              </a:pPr>
              <a:t>1</a:t>
            </a:fld>
            <a:endParaRPr lang="tr-T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pPr>
              <a:defRPr/>
            </a:pPr>
            <a:fld id="{6D2B2EEC-866D-4379-AD75-6052A3115D60}" type="slidenum">
              <a:rPr lang="tr-TR" smtClean="0"/>
              <a:pPr>
                <a:defRPr/>
              </a:pPr>
              <a:t>7</a:t>
            </a:fld>
            <a:endParaRPr lang="tr-TR"/>
          </a:p>
        </p:txBody>
      </p:sp>
    </p:spTree>
    <p:extLst>
      <p:ext uri="{BB962C8B-B14F-4D97-AF65-F5344CB8AC3E}">
        <p14:creationId xmlns:p14="http://schemas.microsoft.com/office/powerpoint/2010/main" val="356588891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r>
              <a:rPr lang="tr-TR"/>
              <a:t>Asıl başlık stili için tıklatın</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tr-TR"/>
              <a:t>Asıl alt başlık stilini düzenlemek için tıklatın</a:t>
            </a:r>
          </a:p>
        </p:txBody>
      </p:sp>
      <p:sp>
        <p:nvSpPr>
          <p:cNvPr id="4" name="Rectangle 4"/>
          <p:cNvSpPr>
            <a:spLocks noGrp="1" noChangeArrowheads="1"/>
          </p:cNvSpPr>
          <p:nvPr>
            <p:ph type="dt" sz="half" idx="10"/>
          </p:nvPr>
        </p:nvSpPr>
        <p:spPr/>
        <p:txBody>
          <a:bodyPr/>
          <a:lstStyle>
            <a:lvl1pPr>
              <a:defRPr/>
            </a:lvl1pPr>
          </a:lstStyle>
          <a:p>
            <a:pPr>
              <a:defRPr/>
            </a:pPr>
            <a:fld id="{6770DF38-6D69-4922-9F98-B56AB3776DC8}" type="datetimeFigureOut">
              <a:rPr lang="tr-TR"/>
              <a:pPr>
                <a:defRPr/>
              </a:pPr>
              <a:t>17.09.2024</a:t>
            </a:fld>
            <a:endParaRPr lang="tr-TR"/>
          </a:p>
        </p:txBody>
      </p:sp>
      <p:sp>
        <p:nvSpPr>
          <p:cNvPr id="5" name="Rectangle 5"/>
          <p:cNvSpPr>
            <a:spLocks noGrp="1" noChangeArrowheads="1"/>
          </p:cNvSpPr>
          <p:nvPr>
            <p:ph type="ftr" sz="quarter" idx="11"/>
          </p:nvPr>
        </p:nvSpPr>
        <p:spPr/>
        <p:txBody>
          <a:bodyPr/>
          <a:lstStyle>
            <a:lvl1pPr>
              <a:defRPr/>
            </a:lvl1pPr>
          </a:lstStyle>
          <a:p>
            <a:pPr>
              <a:defRPr/>
            </a:pPr>
            <a:endParaRPr lang="tr-TR"/>
          </a:p>
        </p:txBody>
      </p:sp>
      <p:sp>
        <p:nvSpPr>
          <p:cNvPr id="6" name="Rectangle 6"/>
          <p:cNvSpPr>
            <a:spLocks noGrp="1" noChangeArrowheads="1"/>
          </p:cNvSpPr>
          <p:nvPr>
            <p:ph type="sldNum" sz="quarter" idx="12"/>
          </p:nvPr>
        </p:nvSpPr>
        <p:spPr/>
        <p:txBody>
          <a:bodyPr/>
          <a:lstStyle>
            <a:lvl1pPr>
              <a:defRPr/>
            </a:lvl1pPr>
          </a:lstStyle>
          <a:p>
            <a:pPr>
              <a:defRPr/>
            </a:pPr>
            <a:fld id="{2041D1AC-2EC0-4719-A21C-9A5A619C6E08}" type="slidenum">
              <a:rPr lang="tr-TR"/>
              <a:pPr>
                <a:defRPr/>
              </a:pPr>
              <a:t>‹#›</a:t>
            </a:fld>
            <a:endParaRPr lang="tr-TR"/>
          </a:p>
        </p:txBody>
      </p:sp>
    </p:spTree>
  </p:cSld>
  <p:clrMapOvr>
    <a:masterClrMapping/>
  </p:clrMapOvr>
  <p:transition>
    <p:fade thruBlk="1"/>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p>
        </p:txBody>
      </p:sp>
      <p:sp>
        <p:nvSpPr>
          <p:cNvPr id="3" name="Vertical Text Placeholder 2"/>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Rectangle 4"/>
          <p:cNvSpPr>
            <a:spLocks noGrp="1" noChangeArrowheads="1"/>
          </p:cNvSpPr>
          <p:nvPr>
            <p:ph type="dt" sz="half" idx="10"/>
          </p:nvPr>
        </p:nvSpPr>
        <p:spPr/>
        <p:txBody>
          <a:bodyPr/>
          <a:lstStyle>
            <a:lvl1pPr>
              <a:defRPr/>
            </a:lvl1pPr>
          </a:lstStyle>
          <a:p>
            <a:pPr>
              <a:defRPr/>
            </a:pPr>
            <a:fld id="{EA38FF95-82C0-4278-BE6E-9F67812ED3B3}" type="datetimeFigureOut">
              <a:rPr lang="tr-TR"/>
              <a:pPr>
                <a:defRPr/>
              </a:pPr>
              <a:t>17.09.2024</a:t>
            </a:fld>
            <a:endParaRPr lang="tr-TR"/>
          </a:p>
        </p:txBody>
      </p:sp>
      <p:sp>
        <p:nvSpPr>
          <p:cNvPr id="5" name="Rectangle 5"/>
          <p:cNvSpPr>
            <a:spLocks noGrp="1" noChangeArrowheads="1"/>
          </p:cNvSpPr>
          <p:nvPr>
            <p:ph type="ftr" sz="quarter" idx="11"/>
          </p:nvPr>
        </p:nvSpPr>
        <p:spPr/>
        <p:txBody>
          <a:bodyPr/>
          <a:lstStyle>
            <a:lvl1pPr>
              <a:defRPr/>
            </a:lvl1pPr>
          </a:lstStyle>
          <a:p>
            <a:pPr>
              <a:defRPr/>
            </a:pPr>
            <a:endParaRPr lang="tr-TR"/>
          </a:p>
        </p:txBody>
      </p:sp>
      <p:sp>
        <p:nvSpPr>
          <p:cNvPr id="6" name="Rectangle 6"/>
          <p:cNvSpPr>
            <a:spLocks noGrp="1" noChangeArrowheads="1"/>
          </p:cNvSpPr>
          <p:nvPr>
            <p:ph type="sldNum" sz="quarter" idx="12"/>
          </p:nvPr>
        </p:nvSpPr>
        <p:spPr/>
        <p:txBody>
          <a:bodyPr/>
          <a:lstStyle>
            <a:lvl1pPr>
              <a:defRPr/>
            </a:lvl1pPr>
          </a:lstStyle>
          <a:p>
            <a:pPr>
              <a:defRPr/>
            </a:pPr>
            <a:fld id="{4AB83FE9-690C-4B0D-98F3-65A69D29D4A6}" type="slidenum">
              <a:rPr lang="tr-TR"/>
              <a:pPr>
                <a:defRPr/>
              </a:pPr>
              <a:t>‹#›</a:t>
            </a:fld>
            <a:endParaRPr lang="tr-TR"/>
          </a:p>
        </p:txBody>
      </p:sp>
    </p:spTree>
  </p:cSld>
  <p:clrMapOvr>
    <a:masterClrMapping/>
  </p:clrMapOvr>
  <p:transition>
    <p:fade thruBlk="1"/>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79"/>
            <a:ext cx="2057400" cy="4388644"/>
          </a:xfrm>
        </p:spPr>
        <p:txBody>
          <a:bodyPr vert="eaVert"/>
          <a:lstStyle/>
          <a:p>
            <a:r>
              <a:rPr lang="tr-TR"/>
              <a:t>Asıl başlık stili için tıklatın</a:t>
            </a:r>
          </a:p>
        </p:txBody>
      </p:sp>
      <p:sp>
        <p:nvSpPr>
          <p:cNvPr id="3" name="Vertical Text Placeholder 2"/>
          <p:cNvSpPr>
            <a:spLocks noGrp="1"/>
          </p:cNvSpPr>
          <p:nvPr>
            <p:ph type="body" orient="vert" idx="1"/>
          </p:nvPr>
        </p:nvSpPr>
        <p:spPr>
          <a:xfrm>
            <a:off x="457200" y="205979"/>
            <a:ext cx="6019800" cy="4388644"/>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Rectangle 4"/>
          <p:cNvSpPr>
            <a:spLocks noGrp="1" noChangeArrowheads="1"/>
          </p:cNvSpPr>
          <p:nvPr>
            <p:ph type="dt" sz="half" idx="10"/>
          </p:nvPr>
        </p:nvSpPr>
        <p:spPr/>
        <p:txBody>
          <a:bodyPr/>
          <a:lstStyle>
            <a:lvl1pPr>
              <a:defRPr/>
            </a:lvl1pPr>
          </a:lstStyle>
          <a:p>
            <a:pPr>
              <a:defRPr/>
            </a:pPr>
            <a:fld id="{D2577A19-A86D-424F-8EB2-67EB9841510A}" type="datetimeFigureOut">
              <a:rPr lang="tr-TR"/>
              <a:pPr>
                <a:defRPr/>
              </a:pPr>
              <a:t>17.09.2024</a:t>
            </a:fld>
            <a:endParaRPr lang="tr-TR"/>
          </a:p>
        </p:txBody>
      </p:sp>
      <p:sp>
        <p:nvSpPr>
          <p:cNvPr id="5" name="Rectangle 5"/>
          <p:cNvSpPr>
            <a:spLocks noGrp="1" noChangeArrowheads="1"/>
          </p:cNvSpPr>
          <p:nvPr>
            <p:ph type="ftr" sz="quarter" idx="11"/>
          </p:nvPr>
        </p:nvSpPr>
        <p:spPr/>
        <p:txBody>
          <a:bodyPr/>
          <a:lstStyle>
            <a:lvl1pPr>
              <a:defRPr/>
            </a:lvl1pPr>
          </a:lstStyle>
          <a:p>
            <a:pPr>
              <a:defRPr/>
            </a:pPr>
            <a:endParaRPr lang="tr-TR"/>
          </a:p>
        </p:txBody>
      </p:sp>
      <p:sp>
        <p:nvSpPr>
          <p:cNvPr id="6" name="Rectangle 6"/>
          <p:cNvSpPr>
            <a:spLocks noGrp="1" noChangeArrowheads="1"/>
          </p:cNvSpPr>
          <p:nvPr>
            <p:ph type="sldNum" sz="quarter" idx="12"/>
          </p:nvPr>
        </p:nvSpPr>
        <p:spPr/>
        <p:txBody>
          <a:bodyPr/>
          <a:lstStyle>
            <a:lvl1pPr>
              <a:defRPr/>
            </a:lvl1pPr>
          </a:lstStyle>
          <a:p>
            <a:pPr>
              <a:defRPr/>
            </a:pPr>
            <a:fld id="{51F8032C-508F-464B-A508-FBF57174746F}" type="slidenum">
              <a:rPr lang="tr-TR"/>
              <a:pPr>
                <a:defRPr/>
              </a:pPr>
              <a:t>‹#›</a:t>
            </a:fld>
            <a:endParaRPr lang="tr-TR"/>
          </a:p>
        </p:txBody>
      </p:sp>
    </p:spTree>
  </p:cSld>
  <p:clrMapOvr>
    <a:masterClrMapping/>
  </p:clrMapOvr>
  <p:transition>
    <p:fade thruBlk="1"/>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1597819"/>
            <a:ext cx="7772400" cy="1102519"/>
          </a:xfrm>
        </p:spPr>
        <p:txBody>
          <a:bodyPr/>
          <a:lstStyle/>
          <a:p>
            <a:r>
              <a:rPr lang="tr-TR"/>
              <a:t>Asıl başlık stili için tıklatın</a:t>
            </a:r>
          </a:p>
        </p:txBody>
      </p:sp>
      <p:sp>
        <p:nvSpPr>
          <p:cNvPr id="3" name="2 Alt Başlık"/>
          <p:cNvSpPr>
            <a:spLocks noGrp="1"/>
          </p:cNvSpPr>
          <p:nvPr>
            <p:ph type="subTitle" idx="1"/>
          </p:nvPr>
        </p:nvSpPr>
        <p:spPr>
          <a:xfrm>
            <a:off x="1371600" y="2914650"/>
            <a:ext cx="6400800" cy="131445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tr-TR"/>
              <a:t>Asıl alt başlık stilini düzenlemek için tıklatın</a:t>
            </a:r>
          </a:p>
        </p:txBody>
      </p:sp>
      <p:sp>
        <p:nvSpPr>
          <p:cNvPr id="4" name="Rectangle 4"/>
          <p:cNvSpPr>
            <a:spLocks noGrp="1" noChangeArrowheads="1"/>
          </p:cNvSpPr>
          <p:nvPr>
            <p:ph type="dt" sz="half" idx="10"/>
          </p:nvPr>
        </p:nvSpPr>
        <p:spPr>
          <a:ln/>
        </p:spPr>
        <p:txBody>
          <a:bodyPr/>
          <a:lstStyle>
            <a:lvl1pPr>
              <a:defRPr/>
            </a:lvl1pPr>
          </a:lstStyle>
          <a:p>
            <a:pPr>
              <a:defRPr/>
            </a:pPr>
            <a:endParaRPr lang="tr-TR"/>
          </a:p>
        </p:txBody>
      </p:sp>
      <p:sp>
        <p:nvSpPr>
          <p:cNvPr id="5" name="Rectangle 5"/>
          <p:cNvSpPr>
            <a:spLocks noGrp="1" noChangeArrowheads="1"/>
          </p:cNvSpPr>
          <p:nvPr>
            <p:ph type="ftr" sz="quarter" idx="11"/>
          </p:nvPr>
        </p:nvSpPr>
        <p:spPr>
          <a:ln/>
        </p:spPr>
        <p:txBody>
          <a:bodyPr/>
          <a:lstStyle>
            <a:lvl1pPr>
              <a:defRPr/>
            </a:lvl1pPr>
          </a:lstStyle>
          <a:p>
            <a:pPr>
              <a:defRPr/>
            </a:pPr>
            <a:endParaRPr lang="tr-TR"/>
          </a:p>
        </p:txBody>
      </p:sp>
      <p:sp>
        <p:nvSpPr>
          <p:cNvPr id="6" name="Rectangle 6"/>
          <p:cNvSpPr>
            <a:spLocks noGrp="1" noChangeArrowheads="1"/>
          </p:cNvSpPr>
          <p:nvPr>
            <p:ph type="sldNum" sz="quarter" idx="12"/>
          </p:nvPr>
        </p:nvSpPr>
        <p:spPr>
          <a:ln/>
        </p:spPr>
        <p:txBody>
          <a:bodyPr/>
          <a:lstStyle>
            <a:lvl1pPr>
              <a:defRPr/>
            </a:lvl1pPr>
          </a:lstStyle>
          <a:p>
            <a:pPr>
              <a:defRPr/>
            </a:pPr>
            <a:fld id="{F6C31C77-F8EC-49B6-B809-0739436C634B}" type="slidenum">
              <a:rPr lang="tr-TR"/>
              <a:pPr>
                <a:defRPr/>
              </a:pPr>
              <a:t>‹#›</a:t>
            </a:fld>
            <a:endParaRPr lang="tr-T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Rectangle 4"/>
          <p:cNvSpPr>
            <a:spLocks noGrp="1" noChangeArrowheads="1"/>
          </p:cNvSpPr>
          <p:nvPr>
            <p:ph type="dt" sz="half" idx="10"/>
          </p:nvPr>
        </p:nvSpPr>
        <p:spPr>
          <a:ln/>
        </p:spPr>
        <p:txBody>
          <a:bodyPr/>
          <a:lstStyle>
            <a:lvl1pPr>
              <a:defRPr/>
            </a:lvl1pPr>
          </a:lstStyle>
          <a:p>
            <a:pPr>
              <a:defRPr/>
            </a:pPr>
            <a:endParaRPr lang="tr-TR"/>
          </a:p>
        </p:txBody>
      </p:sp>
      <p:sp>
        <p:nvSpPr>
          <p:cNvPr id="5" name="Rectangle 5"/>
          <p:cNvSpPr>
            <a:spLocks noGrp="1" noChangeArrowheads="1"/>
          </p:cNvSpPr>
          <p:nvPr>
            <p:ph type="ftr" sz="quarter" idx="11"/>
          </p:nvPr>
        </p:nvSpPr>
        <p:spPr>
          <a:ln/>
        </p:spPr>
        <p:txBody>
          <a:bodyPr/>
          <a:lstStyle>
            <a:lvl1pPr>
              <a:defRPr/>
            </a:lvl1pPr>
          </a:lstStyle>
          <a:p>
            <a:pPr>
              <a:defRPr/>
            </a:pPr>
            <a:endParaRPr lang="tr-TR"/>
          </a:p>
        </p:txBody>
      </p:sp>
      <p:sp>
        <p:nvSpPr>
          <p:cNvPr id="6" name="Rectangle 6"/>
          <p:cNvSpPr>
            <a:spLocks noGrp="1" noChangeArrowheads="1"/>
          </p:cNvSpPr>
          <p:nvPr>
            <p:ph type="sldNum" sz="quarter" idx="12"/>
          </p:nvPr>
        </p:nvSpPr>
        <p:spPr>
          <a:ln/>
        </p:spPr>
        <p:txBody>
          <a:bodyPr/>
          <a:lstStyle>
            <a:lvl1pPr>
              <a:defRPr/>
            </a:lvl1pPr>
          </a:lstStyle>
          <a:p>
            <a:pPr>
              <a:defRPr/>
            </a:pPr>
            <a:fld id="{7ACEBABE-2272-4634-B834-32CA3F2D0D7B}" type="slidenum">
              <a:rPr lang="tr-TR"/>
              <a:pPr>
                <a:defRPr/>
              </a:pPr>
              <a:t>‹#›</a:t>
            </a:fld>
            <a:endParaRPr lang="tr-T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3305176"/>
            <a:ext cx="7772400" cy="1021556"/>
          </a:xfrm>
        </p:spPr>
        <p:txBody>
          <a:bodyPr anchor="t"/>
          <a:lstStyle>
            <a:lvl1pPr algn="l">
              <a:defRPr sz="4000" b="1" cap="all"/>
            </a:lvl1pPr>
          </a:lstStyle>
          <a:p>
            <a:r>
              <a:rPr lang="tr-TR"/>
              <a:t>Asıl başlık stili için tıklatın</a:t>
            </a:r>
          </a:p>
        </p:txBody>
      </p:sp>
      <p:sp>
        <p:nvSpPr>
          <p:cNvPr id="3" name="2 Metin Yer Tutucusu"/>
          <p:cNvSpPr>
            <a:spLocks noGrp="1"/>
          </p:cNvSpPr>
          <p:nvPr>
            <p:ph type="body" idx="1"/>
          </p:nvPr>
        </p:nvSpPr>
        <p:spPr>
          <a:xfrm>
            <a:off x="722313" y="2180035"/>
            <a:ext cx="7772400" cy="112514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tr-TR"/>
              <a:t>Asıl metin stillerini düzenlemek için tıklatın</a:t>
            </a:r>
          </a:p>
        </p:txBody>
      </p:sp>
      <p:sp>
        <p:nvSpPr>
          <p:cNvPr id="4" name="Rectangle 4"/>
          <p:cNvSpPr>
            <a:spLocks noGrp="1" noChangeArrowheads="1"/>
          </p:cNvSpPr>
          <p:nvPr>
            <p:ph type="dt" sz="half" idx="10"/>
          </p:nvPr>
        </p:nvSpPr>
        <p:spPr>
          <a:ln/>
        </p:spPr>
        <p:txBody>
          <a:bodyPr/>
          <a:lstStyle>
            <a:lvl1pPr>
              <a:defRPr/>
            </a:lvl1pPr>
          </a:lstStyle>
          <a:p>
            <a:pPr>
              <a:defRPr/>
            </a:pPr>
            <a:endParaRPr lang="tr-TR"/>
          </a:p>
        </p:txBody>
      </p:sp>
      <p:sp>
        <p:nvSpPr>
          <p:cNvPr id="5" name="Rectangle 5"/>
          <p:cNvSpPr>
            <a:spLocks noGrp="1" noChangeArrowheads="1"/>
          </p:cNvSpPr>
          <p:nvPr>
            <p:ph type="ftr" sz="quarter" idx="11"/>
          </p:nvPr>
        </p:nvSpPr>
        <p:spPr>
          <a:ln/>
        </p:spPr>
        <p:txBody>
          <a:bodyPr/>
          <a:lstStyle>
            <a:lvl1pPr>
              <a:defRPr/>
            </a:lvl1pPr>
          </a:lstStyle>
          <a:p>
            <a:pPr>
              <a:defRPr/>
            </a:pPr>
            <a:endParaRPr lang="tr-TR"/>
          </a:p>
        </p:txBody>
      </p:sp>
      <p:sp>
        <p:nvSpPr>
          <p:cNvPr id="6" name="Rectangle 6"/>
          <p:cNvSpPr>
            <a:spLocks noGrp="1" noChangeArrowheads="1"/>
          </p:cNvSpPr>
          <p:nvPr>
            <p:ph type="sldNum" sz="quarter" idx="12"/>
          </p:nvPr>
        </p:nvSpPr>
        <p:spPr>
          <a:ln/>
        </p:spPr>
        <p:txBody>
          <a:bodyPr/>
          <a:lstStyle>
            <a:lvl1pPr>
              <a:defRPr/>
            </a:lvl1pPr>
          </a:lstStyle>
          <a:p>
            <a:pPr>
              <a:defRPr/>
            </a:pPr>
            <a:fld id="{E503897E-F3C8-4A34-8FB0-F769182AEBF2}" type="slidenum">
              <a:rPr lang="tr-TR"/>
              <a:pPr>
                <a:defRPr/>
              </a:pPr>
              <a:t>‹#›</a:t>
            </a:fld>
            <a:endParaRPr lang="tr-T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İçerik Yer Tutucusu"/>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Rectangle 4"/>
          <p:cNvSpPr>
            <a:spLocks noGrp="1" noChangeArrowheads="1"/>
          </p:cNvSpPr>
          <p:nvPr>
            <p:ph type="dt" sz="half" idx="10"/>
          </p:nvPr>
        </p:nvSpPr>
        <p:spPr>
          <a:ln/>
        </p:spPr>
        <p:txBody>
          <a:bodyPr/>
          <a:lstStyle>
            <a:lvl1pPr>
              <a:defRPr/>
            </a:lvl1pPr>
          </a:lstStyle>
          <a:p>
            <a:pPr>
              <a:defRPr/>
            </a:pPr>
            <a:endParaRPr lang="tr-TR"/>
          </a:p>
        </p:txBody>
      </p:sp>
      <p:sp>
        <p:nvSpPr>
          <p:cNvPr id="6" name="Rectangle 5"/>
          <p:cNvSpPr>
            <a:spLocks noGrp="1" noChangeArrowheads="1"/>
          </p:cNvSpPr>
          <p:nvPr>
            <p:ph type="ftr" sz="quarter" idx="11"/>
          </p:nvPr>
        </p:nvSpPr>
        <p:spPr>
          <a:ln/>
        </p:spPr>
        <p:txBody>
          <a:bodyPr/>
          <a:lstStyle>
            <a:lvl1pPr>
              <a:defRPr/>
            </a:lvl1pPr>
          </a:lstStyle>
          <a:p>
            <a:pPr>
              <a:defRPr/>
            </a:pPr>
            <a:endParaRPr lang="tr-TR"/>
          </a:p>
        </p:txBody>
      </p:sp>
      <p:sp>
        <p:nvSpPr>
          <p:cNvPr id="7" name="Rectangle 6"/>
          <p:cNvSpPr>
            <a:spLocks noGrp="1" noChangeArrowheads="1"/>
          </p:cNvSpPr>
          <p:nvPr>
            <p:ph type="sldNum" sz="quarter" idx="12"/>
          </p:nvPr>
        </p:nvSpPr>
        <p:spPr>
          <a:ln/>
        </p:spPr>
        <p:txBody>
          <a:bodyPr/>
          <a:lstStyle>
            <a:lvl1pPr>
              <a:defRPr/>
            </a:lvl1pPr>
          </a:lstStyle>
          <a:p>
            <a:pPr>
              <a:defRPr/>
            </a:pPr>
            <a:fld id="{F8F2B7FD-CAD5-4C31-9D63-9864B3BED764}" type="slidenum">
              <a:rPr lang="tr-TR"/>
              <a:pPr>
                <a:defRPr/>
              </a:pPr>
              <a:t>‹#›</a:t>
            </a:fld>
            <a:endParaRPr lang="tr-T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a:t>Asıl başlık stili için tıklatın</a:t>
            </a:r>
          </a:p>
        </p:txBody>
      </p:sp>
      <p:sp>
        <p:nvSpPr>
          <p:cNvPr id="3" name="2 Metin Yer Tutucusu"/>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3 İçerik Yer Tutucusu"/>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Metin Yer Tutucusu"/>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5 İçerik Yer Tutucusu"/>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Rectangle 4"/>
          <p:cNvSpPr>
            <a:spLocks noGrp="1" noChangeArrowheads="1"/>
          </p:cNvSpPr>
          <p:nvPr>
            <p:ph type="dt" sz="half" idx="10"/>
          </p:nvPr>
        </p:nvSpPr>
        <p:spPr>
          <a:ln/>
        </p:spPr>
        <p:txBody>
          <a:bodyPr/>
          <a:lstStyle>
            <a:lvl1pPr>
              <a:defRPr/>
            </a:lvl1pPr>
          </a:lstStyle>
          <a:p>
            <a:pPr>
              <a:defRPr/>
            </a:pPr>
            <a:endParaRPr lang="tr-TR"/>
          </a:p>
        </p:txBody>
      </p:sp>
      <p:sp>
        <p:nvSpPr>
          <p:cNvPr id="8" name="Rectangle 5"/>
          <p:cNvSpPr>
            <a:spLocks noGrp="1" noChangeArrowheads="1"/>
          </p:cNvSpPr>
          <p:nvPr>
            <p:ph type="ftr" sz="quarter" idx="11"/>
          </p:nvPr>
        </p:nvSpPr>
        <p:spPr>
          <a:ln/>
        </p:spPr>
        <p:txBody>
          <a:bodyPr/>
          <a:lstStyle>
            <a:lvl1pPr>
              <a:defRPr/>
            </a:lvl1pPr>
          </a:lstStyle>
          <a:p>
            <a:pPr>
              <a:defRPr/>
            </a:pPr>
            <a:endParaRPr lang="tr-TR"/>
          </a:p>
        </p:txBody>
      </p:sp>
      <p:sp>
        <p:nvSpPr>
          <p:cNvPr id="9" name="Rectangle 6"/>
          <p:cNvSpPr>
            <a:spLocks noGrp="1" noChangeArrowheads="1"/>
          </p:cNvSpPr>
          <p:nvPr>
            <p:ph type="sldNum" sz="quarter" idx="12"/>
          </p:nvPr>
        </p:nvSpPr>
        <p:spPr>
          <a:ln/>
        </p:spPr>
        <p:txBody>
          <a:bodyPr/>
          <a:lstStyle>
            <a:lvl1pPr>
              <a:defRPr/>
            </a:lvl1pPr>
          </a:lstStyle>
          <a:p>
            <a:pPr>
              <a:defRPr/>
            </a:pPr>
            <a:fld id="{78030E8D-798D-41F9-B288-D524C86550B1}" type="slidenum">
              <a:rPr lang="tr-TR"/>
              <a:pPr>
                <a:defRPr/>
              </a:pPr>
              <a:t>‹#›</a:t>
            </a:fld>
            <a:endParaRPr lang="tr-T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Rectangle 4"/>
          <p:cNvSpPr>
            <a:spLocks noGrp="1" noChangeArrowheads="1"/>
          </p:cNvSpPr>
          <p:nvPr>
            <p:ph type="dt" sz="half" idx="10"/>
          </p:nvPr>
        </p:nvSpPr>
        <p:spPr>
          <a:ln/>
        </p:spPr>
        <p:txBody>
          <a:bodyPr/>
          <a:lstStyle>
            <a:lvl1pPr>
              <a:defRPr/>
            </a:lvl1pPr>
          </a:lstStyle>
          <a:p>
            <a:pPr>
              <a:defRPr/>
            </a:pPr>
            <a:endParaRPr lang="tr-TR"/>
          </a:p>
        </p:txBody>
      </p:sp>
      <p:sp>
        <p:nvSpPr>
          <p:cNvPr id="4" name="Rectangle 5"/>
          <p:cNvSpPr>
            <a:spLocks noGrp="1" noChangeArrowheads="1"/>
          </p:cNvSpPr>
          <p:nvPr>
            <p:ph type="ftr" sz="quarter" idx="11"/>
          </p:nvPr>
        </p:nvSpPr>
        <p:spPr>
          <a:ln/>
        </p:spPr>
        <p:txBody>
          <a:bodyPr/>
          <a:lstStyle>
            <a:lvl1pPr>
              <a:defRPr/>
            </a:lvl1pPr>
          </a:lstStyle>
          <a:p>
            <a:pPr>
              <a:defRPr/>
            </a:pPr>
            <a:endParaRPr lang="tr-TR"/>
          </a:p>
        </p:txBody>
      </p:sp>
      <p:sp>
        <p:nvSpPr>
          <p:cNvPr id="5" name="Rectangle 6"/>
          <p:cNvSpPr>
            <a:spLocks noGrp="1" noChangeArrowheads="1"/>
          </p:cNvSpPr>
          <p:nvPr>
            <p:ph type="sldNum" sz="quarter" idx="12"/>
          </p:nvPr>
        </p:nvSpPr>
        <p:spPr>
          <a:ln/>
        </p:spPr>
        <p:txBody>
          <a:bodyPr/>
          <a:lstStyle>
            <a:lvl1pPr>
              <a:defRPr/>
            </a:lvl1pPr>
          </a:lstStyle>
          <a:p>
            <a:pPr>
              <a:defRPr/>
            </a:pPr>
            <a:fld id="{409A63F0-119A-46E5-B4CE-640520DD557D}" type="slidenum">
              <a:rPr lang="tr-TR"/>
              <a:pPr>
                <a:defRPr/>
              </a:pPr>
              <a:t>‹#›</a:t>
            </a:fld>
            <a:endParaRPr lang="tr-T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tr-TR"/>
          </a:p>
        </p:txBody>
      </p:sp>
      <p:sp>
        <p:nvSpPr>
          <p:cNvPr id="3" name="Rectangle 5"/>
          <p:cNvSpPr>
            <a:spLocks noGrp="1" noChangeArrowheads="1"/>
          </p:cNvSpPr>
          <p:nvPr>
            <p:ph type="ftr" sz="quarter" idx="11"/>
          </p:nvPr>
        </p:nvSpPr>
        <p:spPr>
          <a:ln/>
        </p:spPr>
        <p:txBody>
          <a:bodyPr/>
          <a:lstStyle>
            <a:lvl1pPr>
              <a:defRPr/>
            </a:lvl1pPr>
          </a:lstStyle>
          <a:p>
            <a:pPr>
              <a:defRPr/>
            </a:pPr>
            <a:endParaRPr lang="tr-TR"/>
          </a:p>
        </p:txBody>
      </p:sp>
      <p:sp>
        <p:nvSpPr>
          <p:cNvPr id="4" name="Rectangle 6"/>
          <p:cNvSpPr>
            <a:spLocks noGrp="1" noChangeArrowheads="1"/>
          </p:cNvSpPr>
          <p:nvPr>
            <p:ph type="sldNum" sz="quarter" idx="12"/>
          </p:nvPr>
        </p:nvSpPr>
        <p:spPr>
          <a:ln/>
        </p:spPr>
        <p:txBody>
          <a:bodyPr/>
          <a:lstStyle>
            <a:lvl1pPr>
              <a:defRPr/>
            </a:lvl1pPr>
          </a:lstStyle>
          <a:p>
            <a:pPr>
              <a:defRPr/>
            </a:pPr>
            <a:fld id="{AF518439-361D-4203-ADB8-0BECDFEC9E0D}" type="slidenum">
              <a:rPr lang="tr-TR"/>
              <a:pPr>
                <a:defRPr/>
              </a:pPr>
              <a:t>‹#›</a:t>
            </a:fld>
            <a:endParaRPr lang="tr-T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1" y="204787"/>
            <a:ext cx="3008313" cy="871538"/>
          </a:xfrm>
        </p:spPr>
        <p:txBody>
          <a:bodyPr anchor="b"/>
          <a:lstStyle>
            <a:lvl1pPr algn="l">
              <a:defRPr sz="2000" b="1"/>
            </a:lvl1pPr>
          </a:lstStyle>
          <a:p>
            <a:r>
              <a:rPr lang="tr-TR"/>
              <a:t>Asıl başlık stili için tıklatın</a:t>
            </a:r>
          </a:p>
        </p:txBody>
      </p:sp>
      <p:sp>
        <p:nvSpPr>
          <p:cNvPr id="3" name="2 İçerik Yer Tutucusu"/>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Metin Yer Tutucusu"/>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Rectangle 4"/>
          <p:cNvSpPr>
            <a:spLocks noGrp="1" noChangeArrowheads="1"/>
          </p:cNvSpPr>
          <p:nvPr>
            <p:ph type="dt" sz="half" idx="10"/>
          </p:nvPr>
        </p:nvSpPr>
        <p:spPr>
          <a:ln/>
        </p:spPr>
        <p:txBody>
          <a:bodyPr/>
          <a:lstStyle>
            <a:lvl1pPr>
              <a:defRPr/>
            </a:lvl1pPr>
          </a:lstStyle>
          <a:p>
            <a:pPr>
              <a:defRPr/>
            </a:pPr>
            <a:endParaRPr lang="tr-TR"/>
          </a:p>
        </p:txBody>
      </p:sp>
      <p:sp>
        <p:nvSpPr>
          <p:cNvPr id="6" name="Rectangle 5"/>
          <p:cNvSpPr>
            <a:spLocks noGrp="1" noChangeArrowheads="1"/>
          </p:cNvSpPr>
          <p:nvPr>
            <p:ph type="ftr" sz="quarter" idx="11"/>
          </p:nvPr>
        </p:nvSpPr>
        <p:spPr>
          <a:ln/>
        </p:spPr>
        <p:txBody>
          <a:bodyPr/>
          <a:lstStyle>
            <a:lvl1pPr>
              <a:defRPr/>
            </a:lvl1pPr>
          </a:lstStyle>
          <a:p>
            <a:pPr>
              <a:defRPr/>
            </a:pPr>
            <a:endParaRPr lang="tr-TR"/>
          </a:p>
        </p:txBody>
      </p:sp>
      <p:sp>
        <p:nvSpPr>
          <p:cNvPr id="7" name="Rectangle 6"/>
          <p:cNvSpPr>
            <a:spLocks noGrp="1" noChangeArrowheads="1"/>
          </p:cNvSpPr>
          <p:nvPr>
            <p:ph type="sldNum" sz="quarter" idx="12"/>
          </p:nvPr>
        </p:nvSpPr>
        <p:spPr>
          <a:ln/>
        </p:spPr>
        <p:txBody>
          <a:bodyPr/>
          <a:lstStyle>
            <a:lvl1pPr>
              <a:defRPr/>
            </a:lvl1pPr>
          </a:lstStyle>
          <a:p>
            <a:pPr>
              <a:defRPr/>
            </a:pPr>
            <a:fld id="{F63F3EFB-A4BF-4A64-95F0-61DFF26B9912}" type="slidenum">
              <a:rPr lang="tr-TR"/>
              <a:pPr>
                <a:defRPr/>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p>
        </p:txBody>
      </p:sp>
      <p:sp>
        <p:nvSpPr>
          <p:cNvPr id="3" name="Content Placeholder 2"/>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Rectangle 4"/>
          <p:cNvSpPr>
            <a:spLocks noGrp="1" noChangeArrowheads="1"/>
          </p:cNvSpPr>
          <p:nvPr>
            <p:ph type="dt" sz="half" idx="10"/>
          </p:nvPr>
        </p:nvSpPr>
        <p:spPr/>
        <p:txBody>
          <a:bodyPr/>
          <a:lstStyle>
            <a:lvl1pPr>
              <a:defRPr/>
            </a:lvl1pPr>
          </a:lstStyle>
          <a:p>
            <a:pPr>
              <a:defRPr/>
            </a:pPr>
            <a:fld id="{7496CB06-493E-4B12-8A51-10B4B2CEA70B}" type="datetimeFigureOut">
              <a:rPr lang="tr-TR"/>
              <a:pPr>
                <a:defRPr/>
              </a:pPr>
              <a:t>17.09.2024</a:t>
            </a:fld>
            <a:endParaRPr lang="tr-TR"/>
          </a:p>
        </p:txBody>
      </p:sp>
      <p:sp>
        <p:nvSpPr>
          <p:cNvPr id="5" name="Rectangle 5"/>
          <p:cNvSpPr>
            <a:spLocks noGrp="1" noChangeArrowheads="1"/>
          </p:cNvSpPr>
          <p:nvPr>
            <p:ph type="ftr" sz="quarter" idx="11"/>
          </p:nvPr>
        </p:nvSpPr>
        <p:spPr/>
        <p:txBody>
          <a:bodyPr/>
          <a:lstStyle>
            <a:lvl1pPr>
              <a:defRPr/>
            </a:lvl1pPr>
          </a:lstStyle>
          <a:p>
            <a:pPr>
              <a:defRPr/>
            </a:pPr>
            <a:endParaRPr lang="tr-TR"/>
          </a:p>
        </p:txBody>
      </p:sp>
      <p:sp>
        <p:nvSpPr>
          <p:cNvPr id="6" name="Rectangle 6"/>
          <p:cNvSpPr>
            <a:spLocks noGrp="1" noChangeArrowheads="1"/>
          </p:cNvSpPr>
          <p:nvPr>
            <p:ph type="sldNum" sz="quarter" idx="12"/>
          </p:nvPr>
        </p:nvSpPr>
        <p:spPr/>
        <p:txBody>
          <a:bodyPr/>
          <a:lstStyle>
            <a:lvl1pPr>
              <a:defRPr/>
            </a:lvl1pPr>
          </a:lstStyle>
          <a:p>
            <a:pPr>
              <a:defRPr/>
            </a:pPr>
            <a:fld id="{5601B1C2-5C16-4AE1-AF00-719A3880E97B}" type="slidenum">
              <a:rPr lang="tr-TR"/>
              <a:pPr>
                <a:defRPr/>
              </a:pPr>
              <a:t>‹#›</a:t>
            </a:fld>
            <a:endParaRPr lang="tr-TR"/>
          </a:p>
        </p:txBody>
      </p:sp>
    </p:spTree>
  </p:cSld>
  <p:clrMapOvr>
    <a:masterClrMapping/>
  </p:clrMapOvr>
  <p:transition>
    <p:fade thruBlk="1"/>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3600450"/>
            <a:ext cx="5486400" cy="425054"/>
          </a:xfrm>
        </p:spPr>
        <p:txBody>
          <a:bodyPr anchor="b"/>
          <a:lstStyle>
            <a:lvl1pPr algn="l">
              <a:defRPr sz="2000" b="1"/>
            </a:lvl1pPr>
          </a:lstStyle>
          <a:p>
            <a:r>
              <a:rPr lang="tr-TR"/>
              <a:t>Asıl başlık stili için tıklatın</a:t>
            </a:r>
          </a:p>
        </p:txBody>
      </p:sp>
      <p:sp>
        <p:nvSpPr>
          <p:cNvPr id="3" name="2 Resim Yer Tutucusu"/>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tr-TR" noProof="0"/>
          </a:p>
        </p:txBody>
      </p:sp>
      <p:sp>
        <p:nvSpPr>
          <p:cNvPr id="4" name="3 Metin Yer Tutucusu"/>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Rectangle 4"/>
          <p:cNvSpPr>
            <a:spLocks noGrp="1" noChangeArrowheads="1"/>
          </p:cNvSpPr>
          <p:nvPr>
            <p:ph type="dt" sz="half" idx="10"/>
          </p:nvPr>
        </p:nvSpPr>
        <p:spPr>
          <a:ln/>
        </p:spPr>
        <p:txBody>
          <a:bodyPr/>
          <a:lstStyle>
            <a:lvl1pPr>
              <a:defRPr/>
            </a:lvl1pPr>
          </a:lstStyle>
          <a:p>
            <a:pPr>
              <a:defRPr/>
            </a:pPr>
            <a:endParaRPr lang="tr-TR"/>
          </a:p>
        </p:txBody>
      </p:sp>
      <p:sp>
        <p:nvSpPr>
          <p:cNvPr id="6" name="Rectangle 5"/>
          <p:cNvSpPr>
            <a:spLocks noGrp="1" noChangeArrowheads="1"/>
          </p:cNvSpPr>
          <p:nvPr>
            <p:ph type="ftr" sz="quarter" idx="11"/>
          </p:nvPr>
        </p:nvSpPr>
        <p:spPr>
          <a:ln/>
        </p:spPr>
        <p:txBody>
          <a:bodyPr/>
          <a:lstStyle>
            <a:lvl1pPr>
              <a:defRPr/>
            </a:lvl1pPr>
          </a:lstStyle>
          <a:p>
            <a:pPr>
              <a:defRPr/>
            </a:pPr>
            <a:endParaRPr lang="tr-TR"/>
          </a:p>
        </p:txBody>
      </p:sp>
      <p:sp>
        <p:nvSpPr>
          <p:cNvPr id="7" name="Rectangle 6"/>
          <p:cNvSpPr>
            <a:spLocks noGrp="1" noChangeArrowheads="1"/>
          </p:cNvSpPr>
          <p:nvPr>
            <p:ph type="sldNum" sz="quarter" idx="12"/>
          </p:nvPr>
        </p:nvSpPr>
        <p:spPr>
          <a:ln/>
        </p:spPr>
        <p:txBody>
          <a:bodyPr/>
          <a:lstStyle>
            <a:lvl1pPr>
              <a:defRPr/>
            </a:lvl1pPr>
          </a:lstStyle>
          <a:p>
            <a:pPr>
              <a:defRPr/>
            </a:pPr>
            <a:fld id="{6A5D1B32-9308-46B0-AC4D-ABCC68BF8397}" type="slidenum">
              <a:rPr lang="tr-TR"/>
              <a:pPr>
                <a:defRPr/>
              </a:pPr>
              <a:t>‹#›</a:t>
            </a:fld>
            <a:endParaRPr lang="tr-T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Dikey Metin Yer Tutucusu"/>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Rectangle 4"/>
          <p:cNvSpPr>
            <a:spLocks noGrp="1" noChangeArrowheads="1"/>
          </p:cNvSpPr>
          <p:nvPr>
            <p:ph type="dt" sz="half" idx="10"/>
          </p:nvPr>
        </p:nvSpPr>
        <p:spPr>
          <a:ln/>
        </p:spPr>
        <p:txBody>
          <a:bodyPr/>
          <a:lstStyle>
            <a:lvl1pPr>
              <a:defRPr/>
            </a:lvl1pPr>
          </a:lstStyle>
          <a:p>
            <a:pPr>
              <a:defRPr/>
            </a:pPr>
            <a:endParaRPr lang="tr-TR"/>
          </a:p>
        </p:txBody>
      </p:sp>
      <p:sp>
        <p:nvSpPr>
          <p:cNvPr id="5" name="Rectangle 5"/>
          <p:cNvSpPr>
            <a:spLocks noGrp="1" noChangeArrowheads="1"/>
          </p:cNvSpPr>
          <p:nvPr>
            <p:ph type="ftr" sz="quarter" idx="11"/>
          </p:nvPr>
        </p:nvSpPr>
        <p:spPr>
          <a:ln/>
        </p:spPr>
        <p:txBody>
          <a:bodyPr/>
          <a:lstStyle>
            <a:lvl1pPr>
              <a:defRPr/>
            </a:lvl1pPr>
          </a:lstStyle>
          <a:p>
            <a:pPr>
              <a:defRPr/>
            </a:pPr>
            <a:endParaRPr lang="tr-TR"/>
          </a:p>
        </p:txBody>
      </p:sp>
      <p:sp>
        <p:nvSpPr>
          <p:cNvPr id="6" name="Rectangle 6"/>
          <p:cNvSpPr>
            <a:spLocks noGrp="1" noChangeArrowheads="1"/>
          </p:cNvSpPr>
          <p:nvPr>
            <p:ph type="sldNum" sz="quarter" idx="12"/>
          </p:nvPr>
        </p:nvSpPr>
        <p:spPr>
          <a:ln/>
        </p:spPr>
        <p:txBody>
          <a:bodyPr/>
          <a:lstStyle>
            <a:lvl1pPr>
              <a:defRPr/>
            </a:lvl1pPr>
          </a:lstStyle>
          <a:p>
            <a:pPr>
              <a:defRPr/>
            </a:pPr>
            <a:fld id="{B1CCE3FA-E8CA-489D-BC68-E4D8C163DE7C}" type="slidenum">
              <a:rPr lang="tr-TR"/>
              <a:pPr>
                <a:defRPr/>
              </a:pPr>
              <a:t>‹#›</a:t>
            </a:fld>
            <a:endParaRPr lang="tr-T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05979"/>
            <a:ext cx="2057400" cy="4388644"/>
          </a:xfrm>
        </p:spPr>
        <p:txBody>
          <a:bodyPr vert="eaVert"/>
          <a:lstStyle/>
          <a:p>
            <a:r>
              <a:rPr lang="tr-TR"/>
              <a:t>Asıl başlık stili için tıklatın</a:t>
            </a:r>
          </a:p>
        </p:txBody>
      </p:sp>
      <p:sp>
        <p:nvSpPr>
          <p:cNvPr id="3" name="2 Dikey Metin Yer Tutucusu"/>
          <p:cNvSpPr>
            <a:spLocks noGrp="1"/>
          </p:cNvSpPr>
          <p:nvPr>
            <p:ph type="body" orient="vert" idx="1"/>
          </p:nvPr>
        </p:nvSpPr>
        <p:spPr>
          <a:xfrm>
            <a:off x="457200" y="205979"/>
            <a:ext cx="6019800" cy="4388644"/>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Rectangle 4"/>
          <p:cNvSpPr>
            <a:spLocks noGrp="1" noChangeArrowheads="1"/>
          </p:cNvSpPr>
          <p:nvPr>
            <p:ph type="dt" sz="half" idx="10"/>
          </p:nvPr>
        </p:nvSpPr>
        <p:spPr>
          <a:ln/>
        </p:spPr>
        <p:txBody>
          <a:bodyPr/>
          <a:lstStyle>
            <a:lvl1pPr>
              <a:defRPr/>
            </a:lvl1pPr>
          </a:lstStyle>
          <a:p>
            <a:pPr>
              <a:defRPr/>
            </a:pPr>
            <a:endParaRPr lang="tr-TR"/>
          </a:p>
        </p:txBody>
      </p:sp>
      <p:sp>
        <p:nvSpPr>
          <p:cNvPr id="5" name="Rectangle 5"/>
          <p:cNvSpPr>
            <a:spLocks noGrp="1" noChangeArrowheads="1"/>
          </p:cNvSpPr>
          <p:nvPr>
            <p:ph type="ftr" sz="quarter" idx="11"/>
          </p:nvPr>
        </p:nvSpPr>
        <p:spPr>
          <a:ln/>
        </p:spPr>
        <p:txBody>
          <a:bodyPr/>
          <a:lstStyle>
            <a:lvl1pPr>
              <a:defRPr/>
            </a:lvl1pPr>
          </a:lstStyle>
          <a:p>
            <a:pPr>
              <a:defRPr/>
            </a:pPr>
            <a:endParaRPr lang="tr-TR"/>
          </a:p>
        </p:txBody>
      </p:sp>
      <p:sp>
        <p:nvSpPr>
          <p:cNvPr id="6" name="Rectangle 6"/>
          <p:cNvSpPr>
            <a:spLocks noGrp="1" noChangeArrowheads="1"/>
          </p:cNvSpPr>
          <p:nvPr>
            <p:ph type="sldNum" sz="quarter" idx="12"/>
          </p:nvPr>
        </p:nvSpPr>
        <p:spPr>
          <a:ln/>
        </p:spPr>
        <p:txBody>
          <a:bodyPr/>
          <a:lstStyle>
            <a:lvl1pPr>
              <a:defRPr/>
            </a:lvl1pPr>
          </a:lstStyle>
          <a:p>
            <a:pPr>
              <a:defRPr/>
            </a:pPr>
            <a:fld id="{E9825B31-A173-4236-96E9-3228AC887CA4}" type="slidenum">
              <a:rPr lang="tr-TR"/>
              <a:pPr>
                <a:defRPr/>
              </a:pPr>
              <a:t>‹#›</a:t>
            </a:fld>
            <a:endParaRPr lang="tr-T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r>
              <a:rPr lang="en-US"/>
              <a:t>Click to edit Master title style</a:t>
            </a:r>
            <a:endParaRPr lang="tr-TR"/>
          </a:p>
        </p:txBody>
      </p:sp>
      <p:sp>
        <p:nvSpPr>
          <p:cNvPr id="3" name="Subtitle 2"/>
          <p:cNvSpPr>
            <a:spLocks noGrp="1"/>
          </p:cNvSpPr>
          <p:nvPr>
            <p:ph type="subTitle" idx="1"/>
          </p:nvPr>
        </p:nvSpPr>
        <p:spPr>
          <a:xfrm>
            <a:off x="1371600" y="2914650"/>
            <a:ext cx="6400800" cy="131445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endParaRPr lang="tr-TR"/>
          </a:p>
        </p:txBody>
      </p:sp>
      <p:sp>
        <p:nvSpPr>
          <p:cNvPr id="4" name="Rectangle 4"/>
          <p:cNvSpPr>
            <a:spLocks noGrp="1" noChangeArrowheads="1"/>
          </p:cNvSpPr>
          <p:nvPr>
            <p:ph type="dt" sz="half" idx="10"/>
          </p:nvPr>
        </p:nvSpPr>
        <p:spPr>
          <a:ln/>
        </p:spPr>
        <p:txBody>
          <a:bodyPr/>
          <a:lstStyle>
            <a:lvl1pPr>
              <a:defRPr/>
            </a:lvl1pPr>
          </a:lstStyle>
          <a:p>
            <a:pPr>
              <a:defRPr/>
            </a:pPr>
            <a:endParaRPr lang="tr-TR">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tr-TR">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fld id="{3BA269D6-DB43-4591-A0B9-CC19F2943775}" type="slidenum">
              <a:rPr lang="tr-TR">
                <a:solidFill>
                  <a:srgbClr val="000000"/>
                </a:solidFill>
              </a:rPr>
              <a:pPr/>
              <a:t>‹#›</a:t>
            </a:fld>
            <a:endParaRPr lang="tr-TR">
              <a:solidFill>
                <a:srgbClr val="000000"/>
              </a:solidFill>
            </a:endParaRPr>
          </a:p>
        </p:txBody>
      </p:sp>
    </p:spTree>
    <p:extLst>
      <p:ext uri="{BB962C8B-B14F-4D97-AF65-F5344CB8AC3E}">
        <p14:creationId xmlns:p14="http://schemas.microsoft.com/office/powerpoint/2010/main" val="327742380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tr-T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4" name="Rectangle 4"/>
          <p:cNvSpPr>
            <a:spLocks noGrp="1" noChangeArrowheads="1"/>
          </p:cNvSpPr>
          <p:nvPr>
            <p:ph type="dt" sz="half" idx="10"/>
          </p:nvPr>
        </p:nvSpPr>
        <p:spPr>
          <a:ln/>
        </p:spPr>
        <p:txBody>
          <a:bodyPr/>
          <a:lstStyle>
            <a:lvl1pPr>
              <a:defRPr/>
            </a:lvl1pPr>
          </a:lstStyle>
          <a:p>
            <a:pPr>
              <a:defRPr/>
            </a:pPr>
            <a:endParaRPr lang="tr-TR">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tr-TR">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fld id="{5A867802-CA43-4883-A45E-7E612B5ADD5D}" type="slidenum">
              <a:rPr lang="tr-TR">
                <a:solidFill>
                  <a:srgbClr val="000000"/>
                </a:solidFill>
              </a:rPr>
              <a:pPr/>
              <a:t>‹#›</a:t>
            </a:fld>
            <a:endParaRPr lang="tr-TR">
              <a:solidFill>
                <a:srgbClr val="000000"/>
              </a:solidFill>
            </a:endParaRPr>
          </a:p>
        </p:txBody>
      </p:sp>
    </p:spTree>
    <p:extLst>
      <p:ext uri="{BB962C8B-B14F-4D97-AF65-F5344CB8AC3E}">
        <p14:creationId xmlns:p14="http://schemas.microsoft.com/office/powerpoint/2010/main" val="2753168062"/>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endParaRPr lang="tr-T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tr-TR">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tr-TR">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fld id="{DDDAA455-0370-41E8-A8A4-C2A871554F67}" type="slidenum">
              <a:rPr lang="tr-TR">
                <a:solidFill>
                  <a:srgbClr val="000000"/>
                </a:solidFill>
              </a:rPr>
              <a:pPr/>
              <a:t>‹#›</a:t>
            </a:fld>
            <a:endParaRPr lang="tr-TR">
              <a:solidFill>
                <a:srgbClr val="000000"/>
              </a:solidFill>
            </a:endParaRPr>
          </a:p>
        </p:txBody>
      </p:sp>
    </p:spTree>
    <p:extLst>
      <p:ext uri="{BB962C8B-B14F-4D97-AF65-F5344CB8AC3E}">
        <p14:creationId xmlns:p14="http://schemas.microsoft.com/office/powerpoint/2010/main" val="322302505"/>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tr-TR"/>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5" name="Rectangle 4"/>
          <p:cNvSpPr>
            <a:spLocks noGrp="1" noChangeArrowheads="1"/>
          </p:cNvSpPr>
          <p:nvPr>
            <p:ph type="dt" sz="half" idx="10"/>
          </p:nvPr>
        </p:nvSpPr>
        <p:spPr>
          <a:ln/>
        </p:spPr>
        <p:txBody>
          <a:bodyPr/>
          <a:lstStyle>
            <a:lvl1pPr>
              <a:defRPr/>
            </a:lvl1pPr>
          </a:lstStyle>
          <a:p>
            <a:pPr>
              <a:defRPr/>
            </a:pPr>
            <a:endParaRPr lang="tr-TR">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tr-TR">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fld id="{7B40420C-76B1-4DBF-A657-203AD0EFC17D}" type="slidenum">
              <a:rPr lang="tr-TR">
                <a:solidFill>
                  <a:srgbClr val="000000"/>
                </a:solidFill>
              </a:rPr>
              <a:pPr/>
              <a:t>‹#›</a:t>
            </a:fld>
            <a:endParaRPr lang="tr-TR">
              <a:solidFill>
                <a:srgbClr val="000000"/>
              </a:solidFill>
            </a:endParaRPr>
          </a:p>
        </p:txBody>
      </p:sp>
    </p:spTree>
    <p:extLst>
      <p:ext uri="{BB962C8B-B14F-4D97-AF65-F5344CB8AC3E}">
        <p14:creationId xmlns:p14="http://schemas.microsoft.com/office/powerpoint/2010/main" val="4067383244"/>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tr-T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7" name="Rectangle 4"/>
          <p:cNvSpPr>
            <a:spLocks noGrp="1" noChangeArrowheads="1"/>
          </p:cNvSpPr>
          <p:nvPr>
            <p:ph type="dt" sz="half" idx="10"/>
          </p:nvPr>
        </p:nvSpPr>
        <p:spPr>
          <a:ln/>
        </p:spPr>
        <p:txBody>
          <a:bodyPr/>
          <a:lstStyle>
            <a:lvl1pPr>
              <a:defRPr/>
            </a:lvl1pPr>
          </a:lstStyle>
          <a:p>
            <a:pPr>
              <a:defRPr/>
            </a:pPr>
            <a:endParaRPr lang="tr-TR">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tr-TR">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fld id="{0F31D734-9B5C-4FC4-A5FE-FCCBCD75D896}" type="slidenum">
              <a:rPr lang="tr-TR">
                <a:solidFill>
                  <a:srgbClr val="000000"/>
                </a:solidFill>
              </a:rPr>
              <a:pPr/>
              <a:t>‹#›</a:t>
            </a:fld>
            <a:endParaRPr lang="tr-TR">
              <a:solidFill>
                <a:srgbClr val="000000"/>
              </a:solidFill>
            </a:endParaRPr>
          </a:p>
        </p:txBody>
      </p:sp>
    </p:spTree>
    <p:extLst>
      <p:ext uri="{BB962C8B-B14F-4D97-AF65-F5344CB8AC3E}">
        <p14:creationId xmlns:p14="http://schemas.microsoft.com/office/powerpoint/2010/main" val="3311109098"/>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tr-TR"/>
          </a:p>
        </p:txBody>
      </p:sp>
      <p:sp>
        <p:nvSpPr>
          <p:cNvPr id="3" name="Rectangle 4"/>
          <p:cNvSpPr>
            <a:spLocks noGrp="1" noChangeArrowheads="1"/>
          </p:cNvSpPr>
          <p:nvPr>
            <p:ph type="dt" sz="half" idx="10"/>
          </p:nvPr>
        </p:nvSpPr>
        <p:spPr>
          <a:ln/>
        </p:spPr>
        <p:txBody>
          <a:bodyPr/>
          <a:lstStyle>
            <a:lvl1pPr>
              <a:defRPr/>
            </a:lvl1pPr>
          </a:lstStyle>
          <a:p>
            <a:pPr>
              <a:defRPr/>
            </a:pPr>
            <a:endParaRPr lang="tr-TR">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tr-TR">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fld id="{12EE94EB-6FE7-48F6-A4D3-065484F33A9C}" type="slidenum">
              <a:rPr lang="tr-TR">
                <a:solidFill>
                  <a:srgbClr val="000000"/>
                </a:solidFill>
              </a:rPr>
              <a:pPr/>
              <a:t>‹#›</a:t>
            </a:fld>
            <a:endParaRPr lang="tr-TR">
              <a:solidFill>
                <a:srgbClr val="000000"/>
              </a:solidFill>
            </a:endParaRPr>
          </a:p>
        </p:txBody>
      </p:sp>
    </p:spTree>
    <p:extLst>
      <p:ext uri="{BB962C8B-B14F-4D97-AF65-F5344CB8AC3E}">
        <p14:creationId xmlns:p14="http://schemas.microsoft.com/office/powerpoint/2010/main" val="2938818765"/>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tr-TR">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tr-TR">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fld id="{58D8BFEC-319E-4B23-A0A4-A9B12D8F26C5}" type="slidenum">
              <a:rPr lang="tr-TR">
                <a:solidFill>
                  <a:srgbClr val="000000"/>
                </a:solidFill>
              </a:rPr>
              <a:pPr/>
              <a:t>‹#›</a:t>
            </a:fld>
            <a:endParaRPr lang="tr-TR">
              <a:solidFill>
                <a:srgbClr val="000000"/>
              </a:solidFill>
            </a:endParaRPr>
          </a:p>
        </p:txBody>
      </p:sp>
    </p:spTree>
    <p:extLst>
      <p:ext uri="{BB962C8B-B14F-4D97-AF65-F5344CB8AC3E}">
        <p14:creationId xmlns:p14="http://schemas.microsoft.com/office/powerpoint/2010/main" val="11074818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tr-TR"/>
              <a:t>Asıl başlık stili için tıklatın</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tr-TR"/>
              <a:t>Asıl metin stillerini düzenlemek için tıklatın</a:t>
            </a:r>
          </a:p>
        </p:txBody>
      </p:sp>
      <p:sp>
        <p:nvSpPr>
          <p:cNvPr id="4" name="Rectangle 4"/>
          <p:cNvSpPr>
            <a:spLocks noGrp="1" noChangeArrowheads="1"/>
          </p:cNvSpPr>
          <p:nvPr>
            <p:ph type="dt" sz="half" idx="10"/>
          </p:nvPr>
        </p:nvSpPr>
        <p:spPr/>
        <p:txBody>
          <a:bodyPr/>
          <a:lstStyle>
            <a:lvl1pPr>
              <a:defRPr/>
            </a:lvl1pPr>
          </a:lstStyle>
          <a:p>
            <a:pPr>
              <a:defRPr/>
            </a:pPr>
            <a:fld id="{BCB3E8BD-6D4B-417D-8576-82E4DD251E60}" type="datetimeFigureOut">
              <a:rPr lang="tr-TR"/>
              <a:pPr>
                <a:defRPr/>
              </a:pPr>
              <a:t>17.09.2024</a:t>
            </a:fld>
            <a:endParaRPr lang="tr-TR"/>
          </a:p>
        </p:txBody>
      </p:sp>
      <p:sp>
        <p:nvSpPr>
          <p:cNvPr id="5" name="Rectangle 5"/>
          <p:cNvSpPr>
            <a:spLocks noGrp="1" noChangeArrowheads="1"/>
          </p:cNvSpPr>
          <p:nvPr>
            <p:ph type="ftr" sz="quarter" idx="11"/>
          </p:nvPr>
        </p:nvSpPr>
        <p:spPr/>
        <p:txBody>
          <a:bodyPr/>
          <a:lstStyle>
            <a:lvl1pPr>
              <a:defRPr/>
            </a:lvl1pPr>
          </a:lstStyle>
          <a:p>
            <a:pPr>
              <a:defRPr/>
            </a:pPr>
            <a:endParaRPr lang="tr-TR"/>
          </a:p>
        </p:txBody>
      </p:sp>
      <p:sp>
        <p:nvSpPr>
          <p:cNvPr id="6" name="Rectangle 6"/>
          <p:cNvSpPr>
            <a:spLocks noGrp="1" noChangeArrowheads="1"/>
          </p:cNvSpPr>
          <p:nvPr>
            <p:ph type="sldNum" sz="quarter" idx="12"/>
          </p:nvPr>
        </p:nvSpPr>
        <p:spPr/>
        <p:txBody>
          <a:bodyPr/>
          <a:lstStyle>
            <a:lvl1pPr>
              <a:defRPr/>
            </a:lvl1pPr>
          </a:lstStyle>
          <a:p>
            <a:pPr>
              <a:defRPr/>
            </a:pPr>
            <a:fld id="{16657447-14D2-4E0C-9207-96903D1C842C}" type="slidenum">
              <a:rPr lang="tr-TR"/>
              <a:pPr>
                <a:defRPr/>
              </a:pPr>
              <a:t>‹#›</a:t>
            </a:fld>
            <a:endParaRPr lang="tr-TR"/>
          </a:p>
        </p:txBody>
      </p:sp>
    </p:spTree>
  </p:cSld>
  <p:clrMapOvr>
    <a:masterClrMapping/>
  </p:clrMapOvr>
  <p:transition>
    <p:fade thruBlk="1"/>
  </p:transition>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a:t>Click to edit Master title style</a:t>
            </a:r>
            <a:endParaRPr lang="tr-TR"/>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tr-TR">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tr-TR">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fld id="{BB4095E2-9313-4671-BF4A-B1C508EF1DD7}" type="slidenum">
              <a:rPr lang="tr-TR">
                <a:solidFill>
                  <a:srgbClr val="000000"/>
                </a:solidFill>
              </a:rPr>
              <a:pPr/>
              <a:t>‹#›</a:t>
            </a:fld>
            <a:endParaRPr lang="tr-TR">
              <a:solidFill>
                <a:srgbClr val="000000"/>
              </a:solidFill>
            </a:endParaRPr>
          </a:p>
        </p:txBody>
      </p:sp>
    </p:spTree>
    <p:extLst>
      <p:ext uri="{BB962C8B-B14F-4D97-AF65-F5344CB8AC3E}">
        <p14:creationId xmlns:p14="http://schemas.microsoft.com/office/powerpoint/2010/main" val="2616514328"/>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a:t>Click to edit Master title style</a:t>
            </a:r>
            <a:endParaRPr lang="tr-T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tr-TR" noProof="0"/>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tr-TR">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tr-TR">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fld id="{05086C95-3924-400A-A3D4-4CE3ADC21C03}" type="slidenum">
              <a:rPr lang="tr-TR">
                <a:solidFill>
                  <a:srgbClr val="000000"/>
                </a:solidFill>
              </a:rPr>
              <a:pPr/>
              <a:t>‹#›</a:t>
            </a:fld>
            <a:endParaRPr lang="tr-TR">
              <a:solidFill>
                <a:srgbClr val="000000"/>
              </a:solidFill>
            </a:endParaRPr>
          </a:p>
        </p:txBody>
      </p:sp>
    </p:spTree>
    <p:extLst>
      <p:ext uri="{BB962C8B-B14F-4D97-AF65-F5344CB8AC3E}">
        <p14:creationId xmlns:p14="http://schemas.microsoft.com/office/powerpoint/2010/main" val="1759778900"/>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tr-T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4" name="Rectangle 4"/>
          <p:cNvSpPr>
            <a:spLocks noGrp="1" noChangeArrowheads="1"/>
          </p:cNvSpPr>
          <p:nvPr>
            <p:ph type="dt" sz="half" idx="10"/>
          </p:nvPr>
        </p:nvSpPr>
        <p:spPr>
          <a:ln/>
        </p:spPr>
        <p:txBody>
          <a:bodyPr/>
          <a:lstStyle>
            <a:lvl1pPr>
              <a:defRPr/>
            </a:lvl1pPr>
          </a:lstStyle>
          <a:p>
            <a:pPr>
              <a:defRPr/>
            </a:pPr>
            <a:endParaRPr lang="tr-TR">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tr-TR">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fld id="{8C0A6C5C-0AA1-4897-AFA2-0DB8AB0C75E5}" type="slidenum">
              <a:rPr lang="tr-TR">
                <a:solidFill>
                  <a:srgbClr val="000000"/>
                </a:solidFill>
              </a:rPr>
              <a:pPr/>
              <a:t>‹#›</a:t>
            </a:fld>
            <a:endParaRPr lang="tr-TR">
              <a:solidFill>
                <a:srgbClr val="000000"/>
              </a:solidFill>
            </a:endParaRPr>
          </a:p>
        </p:txBody>
      </p:sp>
    </p:spTree>
    <p:extLst>
      <p:ext uri="{BB962C8B-B14F-4D97-AF65-F5344CB8AC3E}">
        <p14:creationId xmlns:p14="http://schemas.microsoft.com/office/powerpoint/2010/main" val="1858331225"/>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79"/>
            <a:ext cx="2057400" cy="4388644"/>
          </a:xfrm>
        </p:spPr>
        <p:txBody>
          <a:bodyPr vert="eaVert"/>
          <a:lstStyle/>
          <a:p>
            <a:r>
              <a:rPr lang="en-US"/>
              <a:t>Click to edit Master title style</a:t>
            </a:r>
            <a:endParaRPr lang="tr-TR"/>
          </a:p>
        </p:txBody>
      </p:sp>
      <p:sp>
        <p:nvSpPr>
          <p:cNvPr id="3" name="Vertical Text Placeholder 2"/>
          <p:cNvSpPr>
            <a:spLocks noGrp="1"/>
          </p:cNvSpPr>
          <p:nvPr>
            <p:ph type="body" orient="vert" idx="1"/>
          </p:nvPr>
        </p:nvSpPr>
        <p:spPr>
          <a:xfrm>
            <a:off x="457200" y="205979"/>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4" name="Rectangle 4"/>
          <p:cNvSpPr>
            <a:spLocks noGrp="1" noChangeArrowheads="1"/>
          </p:cNvSpPr>
          <p:nvPr>
            <p:ph type="dt" sz="half" idx="10"/>
          </p:nvPr>
        </p:nvSpPr>
        <p:spPr>
          <a:ln/>
        </p:spPr>
        <p:txBody>
          <a:bodyPr/>
          <a:lstStyle>
            <a:lvl1pPr>
              <a:defRPr/>
            </a:lvl1pPr>
          </a:lstStyle>
          <a:p>
            <a:pPr>
              <a:defRPr/>
            </a:pPr>
            <a:endParaRPr lang="tr-TR">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tr-TR">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fld id="{7B97D15B-83B0-46F4-909E-C9FDA03681A2}" type="slidenum">
              <a:rPr lang="tr-TR">
                <a:solidFill>
                  <a:srgbClr val="000000"/>
                </a:solidFill>
              </a:rPr>
              <a:pPr/>
              <a:t>‹#›</a:t>
            </a:fld>
            <a:endParaRPr lang="tr-TR">
              <a:solidFill>
                <a:srgbClr val="000000"/>
              </a:solidFill>
            </a:endParaRPr>
          </a:p>
        </p:txBody>
      </p:sp>
    </p:spTree>
    <p:extLst>
      <p:ext uri="{BB962C8B-B14F-4D97-AF65-F5344CB8AC3E}">
        <p14:creationId xmlns:p14="http://schemas.microsoft.com/office/powerpoint/2010/main" val="266530324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9"/>
            <a:ext cx="8229600" cy="857250"/>
          </a:xfrm>
        </p:spPr>
        <p:txBody>
          <a:bodyPr/>
          <a:lstStyle/>
          <a:p>
            <a:r>
              <a:rPr lang="en-US"/>
              <a:t>Click to edit Master title style</a:t>
            </a:r>
            <a:endParaRPr lang="tr-TR"/>
          </a:p>
        </p:txBody>
      </p:sp>
      <p:sp>
        <p:nvSpPr>
          <p:cNvPr id="3" name="Text Placeholder 2"/>
          <p:cNvSpPr>
            <a:spLocks noGrp="1"/>
          </p:cNvSpPr>
          <p:nvPr>
            <p:ph type="body" sz="half" idx="1"/>
          </p:nvPr>
        </p:nvSpPr>
        <p:spPr>
          <a:xfrm>
            <a:off x="457200" y="1200151"/>
            <a:ext cx="4038600" cy="33944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4" name="Content Placeholder 3"/>
          <p:cNvSpPr>
            <a:spLocks noGrp="1"/>
          </p:cNvSpPr>
          <p:nvPr>
            <p:ph sz="half" idx="2"/>
          </p:nvPr>
        </p:nvSpPr>
        <p:spPr>
          <a:xfrm>
            <a:off x="4648200" y="1200151"/>
            <a:ext cx="4038600" cy="33944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5" name="Rectangle 4"/>
          <p:cNvSpPr>
            <a:spLocks noGrp="1" noChangeArrowheads="1"/>
          </p:cNvSpPr>
          <p:nvPr>
            <p:ph type="dt" sz="half" idx="10"/>
          </p:nvPr>
        </p:nvSpPr>
        <p:spPr>
          <a:ln/>
        </p:spPr>
        <p:txBody>
          <a:bodyPr/>
          <a:lstStyle>
            <a:lvl1pPr>
              <a:defRPr/>
            </a:lvl1pPr>
          </a:lstStyle>
          <a:p>
            <a:pPr>
              <a:defRPr/>
            </a:pPr>
            <a:endParaRPr lang="tr-TR">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tr-TR">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fld id="{E3E961D4-A455-4F4E-A57C-DA58F5C93BF3}" type="slidenum">
              <a:rPr lang="tr-TR">
                <a:solidFill>
                  <a:srgbClr val="000000"/>
                </a:solidFill>
              </a:rPr>
              <a:pPr/>
              <a:t>‹#›</a:t>
            </a:fld>
            <a:endParaRPr lang="tr-TR">
              <a:solidFill>
                <a:srgbClr val="000000"/>
              </a:solidFill>
            </a:endParaRPr>
          </a:p>
        </p:txBody>
      </p:sp>
    </p:spTree>
    <p:extLst>
      <p:ext uri="{BB962C8B-B14F-4D97-AF65-F5344CB8AC3E}">
        <p14:creationId xmlns:p14="http://schemas.microsoft.com/office/powerpoint/2010/main" val="3252024429"/>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txAndTwoObj" preserve="1">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9"/>
            <a:ext cx="8229600" cy="857250"/>
          </a:xfrm>
        </p:spPr>
        <p:txBody>
          <a:bodyPr/>
          <a:lstStyle/>
          <a:p>
            <a:r>
              <a:rPr lang="en-US"/>
              <a:t>Click to edit Master title style</a:t>
            </a:r>
            <a:endParaRPr lang="tr-TR"/>
          </a:p>
        </p:txBody>
      </p:sp>
      <p:sp>
        <p:nvSpPr>
          <p:cNvPr id="3" name="Text Placeholder 2"/>
          <p:cNvSpPr>
            <a:spLocks noGrp="1"/>
          </p:cNvSpPr>
          <p:nvPr>
            <p:ph type="body" sz="half" idx="1"/>
          </p:nvPr>
        </p:nvSpPr>
        <p:spPr>
          <a:xfrm>
            <a:off x="457200" y="1200151"/>
            <a:ext cx="4038600" cy="33944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4" name="Content Placeholder 3"/>
          <p:cNvSpPr>
            <a:spLocks noGrp="1"/>
          </p:cNvSpPr>
          <p:nvPr>
            <p:ph sz="quarter" idx="2"/>
          </p:nvPr>
        </p:nvSpPr>
        <p:spPr>
          <a:xfrm>
            <a:off x="4648200" y="1200150"/>
            <a:ext cx="4038600" cy="163949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5" name="Content Placeholder 4"/>
          <p:cNvSpPr>
            <a:spLocks noGrp="1"/>
          </p:cNvSpPr>
          <p:nvPr>
            <p:ph sz="quarter" idx="3"/>
          </p:nvPr>
        </p:nvSpPr>
        <p:spPr>
          <a:xfrm>
            <a:off x="4648200" y="2953942"/>
            <a:ext cx="4038600" cy="164068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6" name="Rectangle 4"/>
          <p:cNvSpPr>
            <a:spLocks noGrp="1" noChangeArrowheads="1"/>
          </p:cNvSpPr>
          <p:nvPr>
            <p:ph type="dt" sz="half" idx="10"/>
          </p:nvPr>
        </p:nvSpPr>
        <p:spPr>
          <a:ln/>
        </p:spPr>
        <p:txBody>
          <a:bodyPr/>
          <a:lstStyle>
            <a:lvl1pPr>
              <a:defRPr/>
            </a:lvl1pPr>
          </a:lstStyle>
          <a:p>
            <a:pPr>
              <a:defRPr/>
            </a:pPr>
            <a:endParaRPr lang="tr-TR">
              <a:solidFill>
                <a:srgbClr val="000000"/>
              </a:solidFill>
            </a:endParaRPr>
          </a:p>
        </p:txBody>
      </p:sp>
      <p:sp>
        <p:nvSpPr>
          <p:cNvPr id="7" name="Rectangle 5"/>
          <p:cNvSpPr>
            <a:spLocks noGrp="1" noChangeArrowheads="1"/>
          </p:cNvSpPr>
          <p:nvPr>
            <p:ph type="ftr" sz="quarter" idx="11"/>
          </p:nvPr>
        </p:nvSpPr>
        <p:spPr>
          <a:ln/>
        </p:spPr>
        <p:txBody>
          <a:bodyPr/>
          <a:lstStyle>
            <a:lvl1pPr>
              <a:defRPr/>
            </a:lvl1pPr>
          </a:lstStyle>
          <a:p>
            <a:pPr>
              <a:defRPr/>
            </a:pPr>
            <a:endParaRPr lang="tr-TR">
              <a:solidFill>
                <a:srgbClr val="000000"/>
              </a:solidFill>
            </a:endParaRPr>
          </a:p>
        </p:txBody>
      </p:sp>
      <p:sp>
        <p:nvSpPr>
          <p:cNvPr id="8" name="Rectangle 6"/>
          <p:cNvSpPr>
            <a:spLocks noGrp="1" noChangeArrowheads="1"/>
          </p:cNvSpPr>
          <p:nvPr>
            <p:ph type="sldNum" sz="quarter" idx="12"/>
          </p:nvPr>
        </p:nvSpPr>
        <p:spPr>
          <a:ln/>
        </p:spPr>
        <p:txBody>
          <a:bodyPr/>
          <a:lstStyle>
            <a:lvl1pPr>
              <a:defRPr/>
            </a:lvl1pPr>
          </a:lstStyle>
          <a:p>
            <a:fld id="{F352A37C-4635-48DA-9FAB-9E9489385AB6}" type="slidenum">
              <a:rPr lang="tr-TR">
                <a:solidFill>
                  <a:srgbClr val="000000"/>
                </a:solidFill>
              </a:rPr>
              <a:pPr/>
              <a:t>‹#›</a:t>
            </a:fld>
            <a:endParaRPr lang="tr-TR">
              <a:solidFill>
                <a:srgbClr val="000000"/>
              </a:solidFill>
            </a:endParaRPr>
          </a:p>
        </p:txBody>
      </p:sp>
    </p:spTree>
    <p:extLst>
      <p:ext uri="{BB962C8B-B14F-4D97-AF65-F5344CB8AC3E}">
        <p14:creationId xmlns:p14="http://schemas.microsoft.com/office/powerpoint/2010/main" val="2338080846"/>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objOnly" preserve="1">
  <p:cSld name="İçerik">
    <p:spTree>
      <p:nvGrpSpPr>
        <p:cNvPr id="1" name=""/>
        <p:cNvGrpSpPr/>
        <p:nvPr/>
      </p:nvGrpSpPr>
      <p:grpSpPr>
        <a:xfrm>
          <a:off x="0" y="0"/>
          <a:ext cx="0" cy="0"/>
          <a:chOff x="0" y="0"/>
          <a:chExt cx="0" cy="0"/>
        </a:xfrm>
      </p:grpSpPr>
      <p:sp>
        <p:nvSpPr>
          <p:cNvPr id="2" name="1 İçerik Yer Tutucusu"/>
          <p:cNvSpPr>
            <a:spLocks noGrp="1"/>
          </p:cNvSpPr>
          <p:nvPr>
            <p:ph/>
          </p:nvPr>
        </p:nvSpPr>
        <p:spPr>
          <a:xfrm>
            <a:off x="457200" y="205979"/>
            <a:ext cx="8229600" cy="4388644"/>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3" name="Rectangle 4"/>
          <p:cNvSpPr>
            <a:spLocks noGrp="1" noChangeArrowheads="1"/>
          </p:cNvSpPr>
          <p:nvPr>
            <p:ph type="dt" sz="half" idx="10"/>
          </p:nvPr>
        </p:nvSpPr>
        <p:spPr>
          <a:ln/>
        </p:spPr>
        <p:txBody>
          <a:bodyPr/>
          <a:lstStyle>
            <a:lvl1pPr>
              <a:defRPr/>
            </a:lvl1pPr>
          </a:lstStyle>
          <a:p>
            <a:pPr>
              <a:defRPr/>
            </a:pPr>
            <a:endParaRPr lang="tr-TR">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tr-TR">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fld id="{AD19C45B-77A4-46FE-B693-6D3B2DBA96D8}" type="slidenum">
              <a:rPr lang="tr-TR">
                <a:solidFill>
                  <a:srgbClr val="000000"/>
                </a:solidFill>
              </a:rPr>
              <a:pPr/>
              <a:t>‹#›</a:t>
            </a:fld>
            <a:endParaRPr lang="tr-TR">
              <a:solidFill>
                <a:srgbClr val="000000"/>
              </a:solidFill>
            </a:endParaRPr>
          </a:p>
        </p:txBody>
      </p:sp>
    </p:spTree>
    <p:extLst>
      <p:ext uri="{BB962C8B-B14F-4D97-AF65-F5344CB8AC3E}">
        <p14:creationId xmlns:p14="http://schemas.microsoft.com/office/powerpoint/2010/main" val="3188642102"/>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r>
              <a:rPr lang="en-US"/>
              <a:t>Click to edit Master title style</a:t>
            </a:r>
            <a:endParaRPr lang="tr-TR"/>
          </a:p>
        </p:txBody>
      </p:sp>
      <p:sp>
        <p:nvSpPr>
          <p:cNvPr id="3" name="Subtitle 2"/>
          <p:cNvSpPr>
            <a:spLocks noGrp="1"/>
          </p:cNvSpPr>
          <p:nvPr>
            <p:ph type="subTitle" idx="1"/>
          </p:nvPr>
        </p:nvSpPr>
        <p:spPr>
          <a:xfrm>
            <a:off x="1371600" y="2914650"/>
            <a:ext cx="6400800" cy="131445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endParaRPr lang="tr-TR"/>
          </a:p>
        </p:txBody>
      </p:sp>
      <p:sp>
        <p:nvSpPr>
          <p:cNvPr id="4" name="Rectangle 4"/>
          <p:cNvSpPr>
            <a:spLocks noGrp="1" noChangeArrowheads="1"/>
          </p:cNvSpPr>
          <p:nvPr>
            <p:ph type="dt" sz="half" idx="10"/>
          </p:nvPr>
        </p:nvSpPr>
        <p:spPr>
          <a:ln/>
        </p:spPr>
        <p:txBody>
          <a:bodyPr/>
          <a:lstStyle>
            <a:lvl1pPr>
              <a:defRPr/>
            </a:lvl1pPr>
          </a:lstStyle>
          <a:p>
            <a:pPr>
              <a:defRPr/>
            </a:pPr>
            <a:endParaRPr lang="tr-TR">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tr-TR">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fld id="{3BA269D6-DB43-4591-A0B9-CC19F2943775}" type="slidenum">
              <a:rPr lang="tr-TR">
                <a:solidFill>
                  <a:srgbClr val="000000"/>
                </a:solidFill>
              </a:rPr>
              <a:pPr/>
              <a:t>‹#›</a:t>
            </a:fld>
            <a:endParaRPr lang="tr-TR">
              <a:solidFill>
                <a:srgbClr val="000000"/>
              </a:solidFill>
            </a:endParaRPr>
          </a:p>
        </p:txBody>
      </p:sp>
    </p:spTree>
    <p:extLst>
      <p:ext uri="{BB962C8B-B14F-4D97-AF65-F5344CB8AC3E}">
        <p14:creationId xmlns:p14="http://schemas.microsoft.com/office/powerpoint/2010/main" val="3240961585"/>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tr-T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4" name="Rectangle 4"/>
          <p:cNvSpPr>
            <a:spLocks noGrp="1" noChangeArrowheads="1"/>
          </p:cNvSpPr>
          <p:nvPr>
            <p:ph type="dt" sz="half" idx="10"/>
          </p:nvPr>
        </p:nvSpPr>
        <p:spPr>
          <a:ln/>
        </p:spPr>
        <p:txBody>
          <a:bodyPr/>
          <a:lstStyle>
            <a:lvl1pPr>
              <a:defRPr/>
            </a:lvl1pPr>
          </a:lstStyle>
          <a:p>
            <a:pPr>
              <a:defRPr/>
            </a:pPr>
            <a:endParaRPr lang="tr-TR">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tr-TR">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fld id="{5A867802-CA43-4883-A45E-7E612B5ADD5D}" type="slidenum">
              <a:rPr lang="tr-TR">
                <a:solidFill>
                  <a:srgbClr val="000000"/>
                </a:solidFill>
              </a:rPr>
              <a:pPr/>
              <a:t>‹#›</a:t>
            </a:fld>
            <a:endParaRPr lang="tr-TR">
              <a:solidFill>
                <a:srgbClr val="000000"/>
              </a:solidFill>
            </a:endParaRPr>
          </a:p>
        </p:txBody>
      </p:sp>
    </p:spTree>
    <p:extLst>
      <p:ext uri="{BB962C8B-B14F-4D97-AF65-F5344CB8AC3E}">
        <p14:creationId xmlns:p14="http://schemas.microsoft.com/office/powerpoint/2010/main" val="75974230"/>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endParaRPr lang="tr-T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tr-TR">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tr-TR">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fld id="{DDDAA455-0370-41E8-A8A4-C2A871554F67}" type="slidenum">
              <a:rPr lang="tr-TR">
                <a:solidFill>
                  <a:srgbClr val="000000"/>
                </a:solidFill>
              </a:rPr>
              <a:pPr/>
              <a:t>‹#›</a:t>
            </a:fld>
            <a:endParaRPr lang="tr-TR">
              <a:solidFill>
                <a:srgbClr val="000000"/>
              </a:solidFill>
            </a:endParaRPr>
          </a:p>
        </p:txBody>
      </p:sp>
    </p:spTree>
    <p:extLst>
      <p:ext uri="{BB962C8B-B14F-4D97-AF65-F5344CB8AC3E}">
        <p14:creationId xmlns:p14="http://schemas.microsoft.com/office/powerpoint/2010/main" val="5948102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Rectangle 4"/>
          <p:cNvSpPr>
            <a:spLocks noGrp="1" noChangeArrowheads="1"/>
          </p:cNvSpPr>
          <p:nvPr>
            <p:ph type="dt" sz="half" idx="10"/>
          </p:nvPr>
        </p:nvSpPr>
        <p:spPr/>
        <p:txBody>
          <a:bodyPr/>
          <a:lstStyle>
            <a:lvl1pPr>
              <a:defRPr/>
            </a:lvl1pPr>
          </a:lstStyle>
          <a:p>
            <a:pPr>
              <a:defRPr/>
            </a:pPr>
            <a:fld id="{018906FA-9AB7-40C0-B0CE-518276621552}" type="datetimeFigureOut">
              <a:rPr lang="tr-TR"/>
              <a:pPr>
                <a:defRPr/>
              </a:pPr>
              <a:t>17.09.2024</a:t>
            </a:fld>
            <a:endParaRPr lang="tr-TR"/>
          </a:p>
        </p:txBody>
      </p:sp>
      <p:sp>
        <p:nvSpPr>
          <p:cNvPr id="6" name="Rectangle 5"/>
          <p:cNvSpPr>
            <a:spLocks noGrp="1" noChangeArrowheads="1"/>
          </p:cNvSpPr>
          <p:nvPr>
            <p:ph type="ftr" sz="quarter" idx="11"/>
          </p:nvPr>
        </p:nvSpPr>
        <p:spPr/>
        <p:txBody>
          <a:bodyPr/>
          <a:lstStyle>
            <a:lvl1pPr>
              <a:defRPr/>
            </a:lvl1pPr>
          </a:lstStyle>
          <a:p>
            <a:pPr>
              <a:defRPr/>
            </a:pPr>
            <a:endParaRPr lang="tr-TR"/>
          </a:p>
        </p:txBody>
      </p:sp>
      <p:sp>
        <p:nvSpPr>
          <p:cNvPr id="7" name="Rectangle 6"/>
          <p:cNvSpPr>
            <a:spLocks noGrp="1" noChangeArrowheads="1"/>
          </p:cNvSpPr>
          <p:nvPr>
            <p:ph type="sldNum" sz="quarter" idx="12"/>
          </p:nvPr>
        </p:nvSpPr>
        <p:spPr/>
        <p:txBody>
          <a:bodyPr/>
          <a:lstStyle>
            <a:lvl1pPr>
              <a:defRPr/>
            </a:lvl1pPr>
          </a:lstStyle>
          <a:p>
            <a:pPr>
              <a:defRPr/>
            </a:pPr>
            <a:fld id="{116AD566-C805-49FD-8164-59775FC72B11}" type="slidenum">
              <a:rPr lang="tr-TR"/>
              <a:pPr>
                <a:defRPr/>
              </a:pPr>
              <a:t>‹#›</a:t>
            </a:fld>
            <a:endParaRPr lang="tr-TR"/>
          </a:p>
        </p:txBody>
      </p:sp>
    </p:spTree>
  </p:cSld>
  <p:clrMapOvr>
    <a:masterClrMapping/>
  </p:clrMapOvr>
  <p:transition>
    <p:fade thruBlk="1"/>
  </p:transition>
</p:sldLayout>
</file>

<file path=ppt/slideLayouts/slideLayout4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tr-TR"/>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5" name="Rectangle 4"/>
          <p:cNvSpPr>
            <a:spLocks noGrp="1" noChangeArrowheads="1"/>
          </p:cNvSpPr>
          <p:nvPr>
            <p:ph type="dt" sz="half" idx="10"/>
          </p:nvPr>
        </p:nvSpPr>
        <p:spPr>
          <a:ln/>
        </p:spPr>
        <p:txBody>
          <a:bodyPr/>
          <a:lstStyle>
            <a:lvl1pPr>
              <a:defRPr/>
            </a:lvl1pPr>
          </a:lstStyle>
          <a:p>
            <a:pPr>
              <a:defRPr/>
            </a:pPr>
            <a:endParaRPr lang="tr-TR">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tr-TR">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fld id="{7B40420C-76B1-4DBF-A657-203AD0EFC17D}" type="slidenum">
              <a:rPr lang="tr-TR">
                <a:solidFill>
                  <a:srgbClr val="000000"/>
                </a:solidFill>
              </a:rPr>
              <a:pPr/>
              <a:t>‹#›</a:t>
            </a:fld>
            <a:endParaRPr lang="tr-TR">
              <a:solidFill>
                <a:srgbClr val="000000"/>
              </a:solidFill>
            </a:endParaRPr>
          </a:p>
        </p:txBody>
      </p:sp>
    </p:spTree>
    <p:extLst>
      <p:ext uri="{BB962C8B-B14F-4D97-AF65-F5344CB8AC3E}">
        <p14:creationId xmlns:p14="http://schemas.microsoft.com/office/powerpoint/2010/main" val="1174957789"/>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tr-T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7" name="Rectangle 4"/>
          <p:cNvSpPr>
            <a:spLocks noGrp="1" noChangeArrowheads="1"/>
          </p:cNvSpPr>
          <p:nvPr>
            <p:ph type="dt" sz="half" idx="10"/>
          </p:nvPr>
        </p:nvSpPr>
        <p:spPr>
          <a:ln/>
        </p:spPr>
        <p:txBody>
          <a:bodyPr/>
          <a:lstStyle>
            <a:lvl1pPr>
              <a:defRPr/>
            </a:lvl1pPr>
          </a:lstStyle>
          <a:p>
            <a:pPr>
              <a:defRPr/>
            </a:pPr>
            <a:endParaRPr lang="tr-TR">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tr-TR">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fld id="{0F31D734-9B5C-4FC4-A5FE-FCCBCD75D896}" type="slidenum">
              <a:rPr lang="tr-TR">
                <a:solidFill>
                  <a:srgbClr val="000000"/>
                </a:solidFill>
              </a:rPr>
              <a:pPr/>
              <a:t>‹#›</a:t>
            </a:fld>
            <a:endParaRPr lang="tr-TR">
              <a:solidFill>
                <a:srgbClr val="000000"/>
              </a:solidFill>
            </a:endParaRPr>
          </a:p>
        </p:txBody>
      </p:sp>
    </p:spTree>
    <p:extLst>
      <p:ext uri="{BB962C8B-B14F-4D97-AF65-F5344CB8AC3E}">
        <p14:creationId xmlns:p14="http://schemas.microsoft.com/office/powerpoint/2010/main" val="3134900321"/>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tr-TR"/>
          </a:p>
        </p:txBody>
      </p:sp>
      <p:sp>
        <p:nvSpPr>
          <p:cNvPr id="3" name="Rectangle 4"/>
          <p:cNvSpPr>
            <a:spLocks noGrp="1" noChangeArrowheads="1"/>
          </p:cNvSpPr>
          <p:nvPr>
            <p:ph type="dt" sz="half" idx="10"/>
          </p:nvPr>
        </p:nvSpPr>
        <p:spPr>
          <a:ln/>
        </p:spPr>
        <p:txBody>
          <a:bodyPr/>
          <a:lstStyle>
            <a:lvl1pPr>
              <a:defRPr/>
            </a:lvl1pPr>
          </a:lstStyle>
          <a:p>
            <a:pPr>
              <a:defRPr/>
            </a:pPr>
            <a:endParaRPr lang="tr-TR">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tr-TR">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fld id="{12EE94EB-6FE7-48F6-A4D3-065484F33A9C}" type="slidenum">
              <a:rPr lang="tr-TR">
                <a:solidFill>
                  <a:srgbClr val="000000"/>
                </a:solidFill>
              </a:rPr>
              <a:pPr/>
              <a:t>‹#›</a:t>
            </a:fld>
            <a:endParaRPr lang="tr-TR">
              <a:solidFill>
                <a:srgbClr val="000000"/>
              </a:solidFill>
            </a:endParaRPr>
          </a:p>
        </p:txBody>
      </p:sp>
    </p:spTree>
    <p:extLst>
      <p:ext uri="{BB962C8B-B14F-4D97-AF65-F5344CB8AC3E}">
        <p14:creationId xmlns:p14="http://schemas.microsoft.com/office/powerpoint/2010/main" val="1004315898"/>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tr-TR">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tr-TR">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fld id="{58D8BFEC-319E-4B23-A0A4-A9B12D8F26C5}" type="slidenum">
              <a:rPr lang="tr-TR">
                <a:solidFill>
                  <a:srgbClr val="000000"/>
                </a:solidFill>
              </a:rPr>
              <a:pPr/>
              <a:t>‹#›</a:t>
            </a:fld>
            <a:endParaRPr lang="tr-TR">
              <a:solidFill>
                <a:srgbClr val="000000"/>
              </a:solidFill>
            </a:endParaRPr>
          </a:p>
        </p:txBody>
      </p:sp>
    </p:spTree>
    <p:extLst>
      <p:ext uri="{BB962C8B-B14F-4D97-AF65-F5344CB8AC3E}">
        <p14:creationId xmlns:p14="http://schemas.microsoft.com/office/powerpoint/2010/main" val="310963374"/>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a:t>Click to edit Master title style</a:t>
            </a:r>
            <a:endParaRPr lang="tr-TR"/>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tr-TR">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tr-TR">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fld id="{BB4095E2-9313-4671-BF4A-B1C508EF1DD7}" type="slidenum">
              <a:rPr lang="tr-TR">
                <a:solidFill>
                  <a:srgbClr val="000000"/>
                </a:solidFill>
              </a:rPr>
              <a:pPr/>
              <a:t>‹#›</a:t>
            </a:fld>
            <a:endParaRPr lang="tr-TR">
              <a:solidFill>
                <a:srgbClr val="000000"/>
              </a:solidFill>
            </a:endParaRPr>
          </a:p>
        </p:txBody>
      </p:sp>
    </p:spTree>
    <p:extLst>
      <p:ext uri="{BB962C8B-B14F-4D97-AF65-F5344CB8AC3E}">
        <p14:creationId xmlns:p14="http://schemas.microsoft.com/office/powerpoint/2010/main" val="3936281045"/>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a:t>Click to edit Master title style</a:t>
            </a:r>
            <a:endParaRPr lang="tr-T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tr-TR" noProof="0"/>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tr-TR">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tr-TR">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fld id="{05086C95-3924-400A-A3D4-4CE3ADC21C03}" type="slidenum">
              <a:rPr lang="tr-TR">
                <a:solidFill>
                  <a:srgbClr val="000000"/>
                </a:solidFill>
              </a:rPr>
              <a:pPr/>
              <a:t>‹#›</a:t>
            </a:fld>
            <a:endParaRPr lang="tr-TR">
              <a:solidFill>
                <a:srgbClr val="000000"/>
              </a:solidFill>
            </a:endParaRPr>
          </a:p>
        </p:txBody>
      </p:sp>
    </p:spTree>
    <p:extLst>
      <p:ext uri="{BB962C8B-B14F-4D97-AF65-F5344CB8AC3E}">
        <p14:creationId xmlns:p14="http://schemas.microsoft.com/office/powerpoint/2010/main" val="3829485006"/>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tr-T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4" name="Rectangle 4"/>
          <p:cNvSpPr>
            <a:spLocks noGrp="1" noChangeArrowheads="1"/>
          </p:cNvSpPr>
          <p:nvPr>
            <p:ph type="dt" sz="half" idx="10"/>
          </p:nvPr>
        </p:nvSpPr>
        <p:spPr>
          <a:ln/>
        </p:spPr>
        <p:txBody>
          <a:bodyPr/>
          <a:lstStyle>
            <a:lvl1pPr>
              <a:defRPr/>
            </a:lvl1pPr>
          </a:lstStyle>
          <a:p>
            <a:pPr>
              <a:defRPr/>
            </a:pPr>
            <a:endParaRPr lang="tr-TR">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tr-TR">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fld id="{8C0A6C5C-0AA1-4897-AFA2-0DB8AB0C75E5}" type="slidenum">
              <a:rPr lang="tr-TR">
                <a:solidFill>
                  <a:srgbClr val="000000"/>
                </a:solidFill>
              </a:rPr>
              <a:pPr/>
              <a:t>‹#›</a:t>
            </a:fld>
            <a:endParaRPr lang="tr-TR">
              <a:solidFill>
                <a:srgbClr val="000000"/>
              </a:solidFill>
            </a:endParaRPr>
          </a:p>
        </p:txBody>
      </p:sp>
    </p:spTree>
    <p:extLst>
      <p:ext uri="{BB962C8B-B14F-4D97-AF65-F5344CB8AC3E}">
        <p14:creationId xmlns:p14="http://schemas.microsoft.com/office/powerpoint/2010/main" val="2632204428"/>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79"/>
            <a:ext cx="2057400" cy="4388644"/>
          </a:xfrm>
        </p:spPr>
        <p:txBody>
          <a:bodyPr vert="eaVert"/>
          <a:lstStyle/>
          <a:p>
            <a:r>
              <a:rPr lang="en-US"/>
              <a:t>Click to edit Master title style</a:t>
            </a:r>
            <a:endParaRPr lang="tr-TR"/>
          </a:p>
        </p:txBody>
      </p:sp>
      <p:sp>
        <p:nvSpPr>
          <p:cNvPr id="3" name="Vertical Text Placeholder 2"/>
          <p:cNvSpPr>
            <a:spLocks noGrp="1"/>
          </p:cNvSpPr>
          <p:nvPr>
            <p:ph type="body" orient="vert" idx="1"/>
          </p:nvPr>
        </p:nvSpPr>
        <p:spPr>
          <a:xfrm>
            <a:off x="457200" y="205979"/>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4" name="Rectangle 4"/>
          <p:cNvSpPr>
            <a:spLocks noGrp="1" noChangeArrowheads="1"/>
          </p:cNvSpPr>
          <p:nvPr>
            <p:ph type="dt" sz="half" idx="10"/>
          </p:nvPr>
        </p:nvSpPr>
        <p:spPr>
          <a:ln/>
        </p:spPr>
        <p:txBody>
          <a:bodyPr/>
          <a:lstStyle>
            <a:lvl1pPr>
              <a:defRPr/>
            </a:lvl1pPr>
          </a:lstStyle>
          <a:p>
            <a:pPr>
              <a:defRPr/>
            </a:pPr>
            <a:endParaRPr lang="tr-TR">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tr-TR">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fld id="{7B97D15B-83B0-46F4-909E-C9FDA03681A2}" type="slidenum">
              <a:rPr lang="tr-TR">
                <a:solidFill>
                  <a:srgbClr val="000000"/>
                </a:solidFill>
              </a:rPr>
              <a:pPr/>
              <a:t>‹#›</a:t>
            </a:fld>
            <a:endParaRPr lang="tr-TR">
              <a:solidFill>
                <a:srgbClr val="000000"/>
              </a:solidFill>
            </a:endParaRPr>
          </a:p>
        </p:txBody>
      </p:sp>
    </p:spTree>
    <p:extLst>
      <p:ext uri="{BB962C8B-B14F-4D97-AF65-F5344CB8AC3E}">
        <p14:creationId xmlns:p14="http://schemas.microsoft.com/office/powerpoint/2010/main" val="3112261980"/>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9"/>
            <a:ext cx="8229600" cy="857250"/>
          </a:xfrm>
        </p:spPr>
        <p:txBody>
          <a:bodyPr/>
          <a:lstStyle/>
          <a:p>
            <a:r>
              <a:rPr lang="en-US"/>
              <a:t>Click to edit Master title style</a:t>
            </a:r>
            <a:endParaRPr lang="tr-TR"/>
          </a:p>
        </p:txBody>
      </p:sp>
      <p:sp>
        <p:nvSpPr>
          <p:cNvPr id="3" name="Text Placeholder 2"/>
          <p:cNvSpPr>
            <a:spLocks noGrp="1"/>
          </p:cNvSpPr>
          <p:nvPr>
            <p:ph type="body" sz="half" idx="1"/>
          </p:nvPr>
        </p:nvSpPr>
        <p:spPr>
          <a:xfrm>
            <a:off x="457200" y="1200151"/>
            <a:ext cx="4038600" cy="33944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4" name="Content Placeholder 3"/>
          <p:cNvSpPr>
            <a:spLocks noGrp="1"/>
          </p:cNvSpPr>
          <p:nvPr>
            <p:ph sz="half" idx="2"/>
          </p:nvPr>
        </p:nvSpPr>
        <p:spPr>
          <a:xfrm>
            <a:off x="4648200" y="1200151"/>
            <a:ext cx="4038600" cy="33944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5" name="Rectangle 4"/>
          <p:cNvSpPr>
            <a:spLocks noGrp="1" noChangeArrowheads="1"/>
          </p:cNvSpPr>
          <p:nvPr>
            <p:ph type="dt" sz="half" idx="10"/>
          </p:nvPr>
        </p:nvSpPr>
        <p:spPr>
          <a:ln/>
        </p:spPr>
        <p:txBody>
          <a:bodyPr/>
          <a:lstStyle>
            <a:lvl1pPr>
              <a:defRPr/>
            </a:lvl1pPr>
          </a:lstStyle>
          <a:p>
            <a:pPr>
              <a:defRPr/>
            </a:pPr>
            <a:endParaRPr lang="tr-TR">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tr-TR">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fld id="{E3E961D4-A455-4F4E-A57C-DA58F5C93BF3}" type="slidenum">
              <a:rPr lang="tr-TR">
                <a:solidFill>
                  <a:srgbClr val="000000"/>
                </a:solidFill>
              </a:rPr>
              <a:pPr/>
              <a:t>‹#›</a:t>
            </a:fld>
            <a:endParaRPr lang="tr-TR">
              <a:solidFill>
                <a:srgbClr val="000000"/>
              </a:solidFill>
            </a:endParaRPr>
          </a:p>
        </p:txBody>
      </p:sp>
    </p:spTree>
    <p:extLst>
      <p:ext uri="{BB962C8B-B14F-4D97-AF65-F5344CB8AC3E}">
        <p14:creationId xmlns:p14="http://schemas.microsoft.com/office/powerpoint/2010/main" val="1420611755"/>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xAndTwoObj" preserve="1">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9"/>
            <a:ext cx="8229600" cy="857250"/>
          </a:xfrm>
        </p:spPr>
        <p:txBody>
          <a:bodyPr/>
          <a:lstStyle/>
          <a:p>
            <a:r>
              <a:rPr lang="en-US"/>
              <a:t>Click to edit Master title style</a:t>
            </a:r>
            <a:endParaRPr lang="tr-TR"/>
          </a:p>
        </p:txBody>
      </p:sp>
      <p:sp>
        <p:nvSpPr>
          <p:cNvPr id="3" name="Text Placeholder 2"/>
          <p:cNvSpPr>
            <a:spLocks noGrp="1"/>
          </p:cNvSpPr>
          <p:nvPr>
            <p:ph type="body" sz="half" idx="1"/>
          </p:nvPr>
        </p:nvSpPr>
        <p:spPr>
          <a:xfrm>
            <a:off x="457200" y="1200151"/>
            <a:ext cx="4038600" cy="33944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4" name="Content Placeholder 3"/>
          <p:cNvSpPr>
            <a:spLocks noGrp="1"/>
          </p:cNvSpPr>
          <p:nvPr>
            <p:ph sz="quarter" idx="2"/>
          </p:nvPr>
        </p:nvSpPr>
        <p:spPr>
          <a:xfrm>
            <a:off x="4648200" y="1200150"/>
            <a:ext cx="4038600" cy="163949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5" name="Content Placeholder 4"/>
          <p:cNvSpPr>
            <a:spLocks noGrp="1"/>
          </p:cNvSpPr>
          <p:nvPr>
            <p:ph sz="quarter" idx="3"/>
          </p:nvPr>
        </p:nvSpPr>
        <p:spPr>
          <a:xfrm>
            <a:off x="4648200" y="2953942"/>
            <a:ext cx="4038600" cy="164068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6" name="Rectangle 4"/>
          <p:cNvSpPr>
            <a:spLocks noGrp="1" noChangeArrowheads="1"/>
          </p:cNvSpPr>
          <p:nvPr>
            <p:ph type="dt" sz="half" idx="10"/>
          </p:nvPr>
        </p:nvSpPr>
        <p:spPr>
          <a:ln/>
        </p:spPr>
        <p:txBody>
          <a:bodyPr/>
          <a:lstStyle>
            <a:lvl1pPr>
              <a:defRPr/>
            </a:lvl1pPr>
          </a:lstStyle>
          <a:p>
            <a:pPr>
              <a:defRPr/>
            </a:pPr>
            <a:endParaRPr lang="tr-TR">
              <a:solidFill>
                <a:srgbClr val="000000"/>
              </a:solidFill>
            </a:endParaRPr>
          </a:p>
        </p:txBody>
      </p:sp>
      <p:sp>
        <p:nvSpPr>
          <p:cNvPr id="7" name="Rectangle 5"/>
          <p:cNvSpPr>
            <a:spLocks noGrp="1" noChangeArrowheads="1"/>
          </p:cNvSpPr>
          <p:nvPr>
            <p:ph type="ftr" sz="quarter" idx="11"/>
          </p:nvPr>
        </p:nvSpPr>
        <p:spPr>
          <a:ln/>
        </p:spPr>
        <p:txBody>
          <a:bodyPr/>
          <a:lstStyle>
            <a:lvl1pPr>
              <a:defRPr/>
            </a:lvl1pPr>
          </a:lstStyle>
          <a:p>
            <a:pPr>
              <a:defRPr/>
            </a:pPr>
            <a:endParaRPr lang="tr-TR">
              <a:solidFill>
                <a:srgbClr val="000000"/>
              </a:solidFill>
            </a:endParaRPr>
          </a:p>
        </p:txBody>
      </p:sp>
      <p:sp>
        <p:nvSpPr>
          <p:cNvPr id="8" name="Rectangle 6"/>
          <p:cNvSpPr>
            <a:spLocks noGrp="1" noChangeArrowheads="1"/>
          </p:cNvSpPr>
          <p:nvPr>
            <p:ph type="sldNum" sz="quarter" idx="12"/>
          </p:nvPr>
        </p:nvSpPr>
        <p:spPr>
          <a:ln/>
        </p:spPr>
        <p:txBody>
          <a:bodyPr/>
          <a:lstStyle>
            <a:lvl1pPr>
              <a:defRPr/>
            </a:lvl1pPr>
          </a:lstStyle>
          <a:p>
            <a:fld id="{F352A37C-4635-48DA-9FAB-9E9489385AB6}" type="slidenum">
              <a:rPr lang="tr-TR">
                <a:solidFill>
                  <a:srgbClr val="000000"/>
                </a:solidFill>
              </a:rPr>
              <a:pPr/>
              <a:t>‹#›</a:t>
            </a:fld>
            <a:endParaRPr lang="tr-TR">
              <a:solidFill>
                <a:srgbClr val="000000"/>
              </a:solidFill>
            </a:endParaRPr>
          </a:p>
        </p:txBody>
      </p:sp>
    </p:spTree>
    <p:extLst>
      <p:ext uri="{BB962C8B-B14F-4D97-AF65-F5344CB8AC3E}">
        <p14:creationId xmlns:p14="http://schemas.microsoft.com/office/powerpoint/2010/main" val="30927694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Rectangle 4"/>
          <p:cNvSpPr>
            <a:spLocks noGrp="1" noChangeArrowheads="1"/>
          </p:cNvSpPr>
          <p:nvPr>
            <p:ph type="dt" sz="half" idx="10"/>
          </p:nvPr>
        </p:nvSpPr>
        <p:spPr/>
        <p:txBody>
          <a:bodyPr/>
          <a:lstStyle>
            <a:lvl1pPr>
              <a:defRPr/>
            </a:lvl1pPr>
          </a:lstStyle>
          <a:p>
            <a:pPr>
              <a:defRPr/>
            </a:pPr>
            <a:fld id="{71730ED4-1862-4F6F-9FA4-CB7C1CBF3A58}" type="datetimeFigureOut">
              <a:rPr lang="tr-TR"/>
              <a:pPr>
                <a:defRPr/>
              </a:pPr>
              <a:t>17.09.2024</a:t>
            </a:fld>
            <a:endParaRPr lang="tr-TR"/>
          </a:p>
        </p:txBody>
      </p:sp>
      <p:sp>
        <p:nvSpPr>
          <p:cNvPr id="8" name="Rectangle 5"/>
          <p:cNvSpPr>
            <a:spLocks noGrp="1" noChangeArrowheads="1"/>
          </p:cNvSpPr>
          <p:nvPr>
            <p:ph type="ftr" sz="quarter" idx="11"/>
          </p:nvPr>
        </p:nvSpPr>
        <p:spPr/>
        <p:txBody>
          <a:bodyPr/>
          <a:lstStyle>
            <a:lvl1pPr>
              <a:defRPr/>
            </a:lvl1pPr>
          </a:lstStyle>
          <a:p>
            <a:pPr>
              <a:defRPr/>
            </a:pPr>
            <a:endParaRPr lang="tr-TR"/>
          </a:p>
        </p:txBody>
      </p:sp>
      <p:sp>
        <p:nvSpPr>
          <p:cNvPr id="9" name="Rectangle 6"/>
          <p:cNvSpPr>
            <a:spLocks noGrp="1" noChangeArrowheads="1"/>
          </p:cNvSpPr>
          <p:nvPr>
            <p:ph type="sldNum" sz="quarter" idx="12"/>
          </p:nvPr>
        </p:nvSpPr>
        <p:spPr/>
        <p:txBody>
          <a:bodyPr/>
          <a:lstStyle>
            <a:lvl1pPr>
              <a:defRPr/>
            </a:lvl1pPr>
          </a:lstStyle>
          <a:p>
            <a:pPr>
              <a:defRPr/>
            </a:pPr>
            <a:fld id="{D31D343B-CEFE-47C3-9A84-601A6E326803}" type="slidenum">
              <a:rPr lang="tr-TR"/>
              <a:pPr>
                <a:defRPr/>
              </a:pPr>
              <a:t>‹#›</a:t>
            </a:fld>
            <a:endParaRPr lang="tr-TR"/>
          </a:p>
        </p:txBody>
      </p:sp>
    </p:spTree>
  </p:cSld>
  <p:clrMapOvr>
    <a:masterClrMapping/>
  </p:clrMapOvr>
  <p:transition>
    <p:fade thruBlk="1"/>
  </p:transition>
</p:sldLayout>
</file>

<file path=ppt/slideLayouts/slideLayout50.xml><?xml version="1.0" encoding="utf-8"?>
<p:sldLayout xmlns:a="http://schemas.openxmlformats.org/drawingml/2006/main" xmlns:r="http://schemas.openxmlformats.org/officeDocument/2006/relationships" xmlns:p="http://schemas.openxmlformats.org/presentationml/2006/main" type="objOnly" preserve="1">
  <p:cSld name="İçerik">
    <p:spTree>
      <p:nvGrpSpPr>
        <p:cNvPr id="1" name=""/>
        <p:cNvGrpSpPr/>
        <p:nvPr/>
      </p:nvGrpSpPr>
      <p:grpSpPr>
        <a:xfrm>
          <a:off x="0" y="0"/>
          <a:ext cx="0" cy="0"/>
          <a:chOff x="0" y="0"/>
          <a:chExt cx="0" cy="0"/>
        </a:xfrm>
      </p:grpSpPr>
      <p:sp>
        <p:nvSpPr>
          <p:cNvPr id="2" name="1 İçerik Yer Tutucusu"/>
          <p:cNvSpPr>
            <a:spLocks noGrp="1"/>
          </p:cNvSpPr>
          <p:nvPr>
            <p:ph/>
          </p:nvPr>
        </p:nvSpPr>
        <p:spPr>
          <a:xfrm>
            <a:off x="457200" y="205979"/>
            <a:ext cx="8229600" cy="4388644"/>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3" name="Rectangle 4"/>
          <p:cNvSpPr>
            <a:spLocks noGrp="1" noChangeArrowheads="1"/>
          </p:cNvSpPr>
          <p:nvPr>
            <p:ph type="dt" sz="half" idx="10"/>
          </p:nvPr>
        </p:nvSpPr>
        <p:spPr>
          <a:ln/>
        </p:spPr>
        <p:txBody>
          <a:bodyPr/>
          <a:lstStyle>
            <a:lvl1pPr>
              <a:defRPr/>
            </a:lvl1pPr>
          </a:lstStyle>
          <a:p>
            <a:pPr>
              <a:defRPr/>
            </a:pPr>
            <a:endParaRPr lang="tr-TR">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tr-TR">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fld id="{AD19C45B-77A4-46FE-B693-6D3B2DBA96D8}" type="slidenum">
              <a:rPr lang="tr-TR">
                <a:solidFill>
                  <a:srgbClr val="000000"/>
                </a:solidFill>
              </a:rPr>
              <a:pPr/>
              <a:t>‹#›</a:t>
            </a:fld>
            <a:endParaRPr lang="tr-TR">
              <a:solidFill>
                <a:srgbClr val="000000"/>
              </a:solidFill>
            </a:endParaRPr>
          </a:p>
        </p:txBody>
      </p:sp>
    </p:spTree>
    <p:extLst>
      <p:ext uri="{BB962C8B-B14F-4D97-AF65-F5344CB8AC3E}">
        <p14:creationId xmlns:p14="http://schemas.microsoft.com/office/powerpoint/2010/main" val="407286524"/>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r>
              <a:rPr lang="en-US"/>
              <a:t>Click to edit Master title style</a:t>
            </a:r>
            <a:endParaRPr lang="tr-TR"/>
          </a:p>
        </p:txBody>
      </p:sp>
      <p:sp>
        <p:nvSpPr>
          <p:cNvPr id="3" name="Subtitle 2"/>
          <p:cNvSpPr>
            <a:spLocks noGrp="1"/>
          </p:cNvSpPr>
          <p:nvPr>
            <p:ph type="subTitle" idx="1"/>
          </p:nvPr>
        </p:nvSpPr>
        <p:spPr>
          <a:xfrm>
            <a:off x="1371600" y="2914650"/>
            <a:ext cx="6400800" cy="131445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endParaRPr lang="tr-TR"/>
          </a:p>
        </p:txBody>
      </p:sp>
      <p:sp>
        <p:nvSpPr>
          <p:cNvPr id="4" name="Rectangle 4"/>
          <p:cNvSpPr>
            <a:spLocks noGrp="1" noChangeArrowheads="1"/>
          </p:cNvSpPr>
          <p:nvPr>
            <p:ph type="dt" sz="half" idx="10"/>
          </p:nvPr>
        </p:nvSpPr>
        <p:spPr>
          <a:ln/>
        </p:spPr>
        <p:txBody>
          <a:bodyPr/>
          <a:lstStyle>
            <a:lvl1pPr>
              <a:defRPr/>
            </a:lvl1pPr>
          </a:lstStyle>
          <a:p>
            <a:pPr>
              <a:defRPr/>
            </a:pPr>
            <a:endParaRPr lang="tr-TR">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tr-TR">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fld id="{3BA269D6-DB43-4591-A0B9-CC19F2943775}" type="slidenum">
              <a:rPr lang="tr-TR">
                <a:solidFill>
                  <a:srgbClr val="000000"/>
                </a:solidFill>
              </a:rPr>
              <a:pPr/>
              <a:t>‹#›</a:t>
            </a:fld>
            <a:endParaRPr lang="tr-TR">
              <a:solidFill>
                <a:srgbClr val="000000"/>
              </a:solidFill>
            </a:endParaRPr>
          </a:p>
        </p:txBody>
      </p:sp>
    </p:spTree>
    <p:extLst>
      <p:ext uri="{BB962C8B-B14F-4D97-AF65-F5344CB8AC3E}">
        <p14:creationId xmlns:p14="http://schemas.microsoft.com/office/powerpoint/2010/main" val="4221306919"/>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tr-T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4" name="Rectangle 4"/>
          <p:cNvSpPr>
            <a:spLocks noGrp="1" noChangeArrowheads="1"/>
          </p:cNvSpPr>
          <p:nvPr>
            <p:ph type="dt" sz="half" idx="10"/>
          </p:nvPr>
        </p:nvSpPr>
        <p:spPr>
          <a:ln/>
        </p:spPr>
        <p:txBody>
          <a:bodyPr/>
          <a:lstStyle>
            <a:lvl1pPr>
              <a:defRPr/>
            </a:lvl1pPr>
          </a:lstStyle>
          <a:p>
            <a:pPr>
              <a:defRPr/>
            </a:pPr>
            <a:endParaRPr lang="tr-TR">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tr-TR">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fld id="{5A867802-CA43-4883-A45E-7E612B5ADD5D}" type="slidenum">
              <a:rPr lang="tr-TR">
                <a:solidFill>
                  <a:srgbClr val="000000"/>
                </a:solidFill>
              </a:rPr>
              <a:pPr/>
              <a:t>‹#›</a:t>
            </a:fld>
            <a:endParaRPr lang="tr-TR">
              <a:solidFill>
                <a:srgbClr val="000000"/>
              </a:solidFill>
            </a:endParaRPr>
          </a:p>
        </p:txBody>
      </p:sp>
    </p:spTree>
    <p:extLst>
      <p:ext uri="{BB962C8B-B14F-4D97-AF65-F5344CB8AC3E}">
        <p14:creationId xmlns:p14="http://schemas.microsoft.com/office/powerpoint/2010/main" val="340104487"/>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endParaRPr lang="tr-T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tr-TR">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tr-TR">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fld id="{DDDAA455-0370-41E8-A8A4-C2A871554F67}" type="slidenum">
              <a:rPr lang="tr-TR">
                <a:solidFill>
                  <a:srgbClr val="000000"/>
                </a:solidFill>
              </a:rPr>
              <a:pPr/>
              <a:t>‹#›</a:t>
            </a:fld>
            <a:endParaRPr lang="tr-TR">
              <a:solidFill>
                <a:srgbClr val="000000"/>
              </a:solidFill>
            </a:endParaRPr>
          </a:p>
        </p:txBody>
      </p:sp>
    </p:spTree>
    <p:extLst>
      <p:ext uri="{BB962C8B-B14F-4D97-AF65-F5344CB8AC3E}">
        <p14:creationId xmlns:p14="http://schemas.microsoft.com/office/powerpoint/2010/main" val="4150955058"/>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tr-TR"/>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5" name="Rectangle 4"/>
          <p:cNvSpPr>
            <a:spLocks noGrp="1" noChangeArrowheads="1"/>
          </p:cNvSpPr>
          <p:nvPr>
            <p:ph type="dt" sz="half" idx="10"/>
          </p:nvPr>
        </p:nvSpPr>
        <p:spPr>
          <a:ln/>
        </p:spPr>
        <p:txBody>
          <a:bodyPr/>
          <a:lstStyle>
            <a:lvl1pPr>
              <a:defRPr/>
            </a:lvl1pPr>
          </a:lstStyle>
          <a:p>
            <a:pPr>
              <a:defRPr/>
            </a:pPr>
            <a:endParaRPr lang="tr-TR">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tr-TR">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fld id="{7B40420C-76B1-4DBF-A657-203AD0EFC17D}" type="slidenum">
              <a:rPr lang="tr-TR">
                <a:solidFill>
                  <a:srgbClr val="000000"/>
                </a:solidFill>
              </a:rPr>
              <a:pPr/>
              <a:t>‹#›</a:t>
            </a:fld>
            <a:endParaRPr lang="tr-TR">
              <a:solidFill>
                <a:srgbClr val="000000"/>
              </a:solidFill>
            </a:endParaRPr>
          </a:p>
        </p:txBody>
      </p:sp>
    </p:spTree>
    <p:extLst>
      <p:ext uri="{BB962C8B-B14F-4D97-AF65-F5344CB8AC3E}">
        <p14:creationId xmlns:p14="http://schemas.microsoft.com/office/powerpoint/2010/main" val="3862021003"/>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tr-T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7" name="Rectangle 4"/>
          <p:cNvSpPr>
            <a:spLocks noGrp="1" noChangeArrowheads="1"/>
          </p:cNvSpPr>
          <p:nvPr>
            <p:ph type="dt" sz="half" idx="10"/>
          </p:nvPr>
        </p:nvSpPr>
        <p:spPr>
          <a:ln/>
        </p:spPr>
        <p:txBody>
          <a:bodyPr/>
          <a:lstStyle>
            <a:lvl1pPr>
              <a:defRPr/>
            </a:lvl1pPr>
          </a:lstStyle>
          <a:p>
            <a:pPr>
              <a:defRPr/>
            </a:pPr>
            <a:endParaRPr lang="tr-TR">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tr-TR">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fld id="{0F31D734-9B5C-4FC4-A5FE-FCCBCD75D896}" type="slidenum">
              <a:rPr lang="tr-TR">
                <a:solidFill>
                  <a:srgbClr val="000000"/>
                </a:solidFill>
              </a:rPr>
              <a:pPr/>
              <a:t>‹#›</a:t>
            </a:fld>
            <a:endParaRPr lang="tr-TR">
              <a:solidFill>
                <a:srgbClr val="000000"/>
              </a:solidFill>
            </a:endParaRPr>
          </a:p>
        </p:txBody>
      </p:sp>
    </p:spTree>
    <p:extLst>
      <p:ext uri="{BB962C8B-B14F-4D97-AF65-F5344CB8AC3E}">
        <p14:creationId xmlns:p14="http://schemas.microsoft.com/office/powerpoint/2010/main" val="923309566"/>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tr-TR"/>
          </a:p>
        </p:txBody>
      </p:sp>
      <p:sp>
        <p:nvSpPr>
          <p:cNvPr id="3" name="Rectangle 4"/>
          <p:cNvSpPr>
            <a:spLocks noGrp="1" noChangeArrowheads="1"/>
          </p:cNvSpPr>
          <p:nvPr>
            <p:ph type="dt" sz="half" idx="10"/>
          </p:nvPr>
        </p:nvSpPr>
        <p:spPr>
          <a:ln/>
        </p:spPr>
        <p:txBody>
          <a:bodyPr/>
          <a:lstStyle>
            <a:lvl1pPr>
              <a:defRPr/>
            </a:lvl1pPr>
          </a:lstStyle>
          <a:p>
            <a:pPr>
              <a:defRPr/>
            </a:pPr>
            <a:endParaRPr lang="tr-TR">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tr-TR">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fld id="{12EE94EB-6FE7-48F6-A4D3-065484F33A9C}" type="slidenum">
              <a:rPr lang="tr-TR">
                <a:solidFill>
                  <a:srgbClr val="000000"/>
                </a:solidFill>
              </a:rPr>
              <a:pPr/>
              <a:t>‹#›</a:t>
            </a:fld>
            <a:endParaRPr lang="tr-TR">
              <a:solidFill>
                <a:srgbClr val="000000"/>
              </a:solidFill>
            </a:endParaRPr>
          </a:p>
        </p:txBody>
      </p:sp>
    </p:spTree>
    <p:extLst>
      <p:ext uri="{BB962C8B-B14F-4D97-AF65-F5344CB8AC3E}">
        <p14:creationId xmlns:p14="http://schemas.microsoft.com/office/powerpoint/2010/main" val="4173942100"/>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tr-TR">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tr-TR">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fld id="{58D8BFEC-319E-4B23-A0A4-A9B12D8F26C5}" type="slidenum">
              <a:rPr lang="tr-TR">
                <a:solidFill>
                  <a:srgbClr val="000000"/>
                </a:solidFill>
              </a:rPr>
              <a:pPr/>
              <a:t>‹#›</a:t>
            </a:fld>
            <a:endParaRPr lang="tr-TR">
              <a:solidFill>
                <a:srgbClr val="000000"/>
              </a:solidFill>
            </a:endParaRPr>
          </a:p>
        </p:txBody>
      </p:sp>
    </p:spTree>
    <p:extLst>
      <p:ext uri="{BB962C8B-B14F-4D97-AF65-F5344CB8AC3E}">
        <p14:creationId xmlns:p14="http://schemas.microsoft.com/office/powerpoint/2010/main" val="202873049"/>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a:t>Click to edit Master title style</a:t>
            </a:r>
            <a:endParaRPr lang="tr-TR"/>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tr-TR">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tr-TR">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fld id="{BB4095E2-9313-4671-BF4A-B1C508EF1DD7}" type="slidenum">
              <a:rPr lang="tr-TR">
                <a:solidFill>
                  <a:srgbClr val="000000"/>
                </a:solidFill>
              </a:rPr>
              <a:pPr/>
              <a:t>‹#›</a:t>
            </a:fld>
            <a:endParaRPr lang="tr-TR">
              <a:solidFill>
                <a:srgbClr val="000000"/>
              </a:solidFill>
            </a:endParaRPr>
          </a:p>
        </p:txBody>
      </p:sp>
    </p:spTree>
    <p:extLst>
      <p:ext uri="{BB962C8B-B14F-4D97-AF65-F5344CB8AC3E}">
        <p14:creationId xmlns:p14="http://schemas.microsoft.com/office/powerpoint/2010/main" val="2848781899"/>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a:t>Click to edit Master title style</a:t>
            </a:r>
            <a:endParaRPr lang="tr-T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tr-TR" noProof="0"/>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tr-TR">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tr-TR">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fld id="{05086C95-3924-400A-A3D4-4CE3ADC21C03}" type="slidenum">
              <a:rPr lang="tr-TR">
                <a:solidFill>
                  <a:srgbClr val="000000"/>
                </a:solidFill>
              </a:rPr>
              <a:pPr/>
              <a:t>‹#›</a:t>
            </a:fld>
            <a:endParaRPr lang="tr-TR">
              <a:solidFill>
                <a:srgbClr val="000000"/>
              </a:solidFill>
            </a:endParaRPr>
          </a:p>
        </p:txBody>
      </p:sp>
    </p:spTree>
    <p:extLst>
      <p:ext uri="{BB962C8B-B14F-4D97-AF65-F5344CB8AC3E}">
        <p14:creationId xmlns:p14="http://schemas.microsoft.com/office/powerpoint/2010/main" val="1574060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p>
        </p:txBody>
      </p:sp>
      <p:sp>
        <p:nvSpPr>
          <p:cNvPr id="3" name="Rectangle 4"/>
          <p:cNvSpPr>
            <a:spLocks noGrp="1" noChangeArrowheads="1"/>
          </p:cNvSpPr>
          <p:nvPr>
            <p:ph type="dt" sz="half" idx="10"/>
          </p:nvPr>
        </p:nvSpPr>
        <p:spPr/>
        <p:txBody>
          <a:bodyPr/>
          <a:lstStyle>
            <a:lvl1pPr>
              <a:defRPr/>
            </a:lvl1pPr>
          </a:lstStyle>
          <a:p>
            <a:pPr>
              <a:defRPr/>
            </a:pPr>
            <a:fld id="{78496365-B1A1-411D-AFFA-BAB5D857FA2D}" type="datetimeFigureOut">
              <a:rPr lang="tr-TR"/>
              <a:pPr>
                <a:defRPr/>
              </a:pPr>
              <a:t>17.09.2024</a:t>
            </a:fld>
            <a:endParaRPr lang="tr-TR"/>
          </a:p>
        </p:txBody>
      </p:sp>
      <p:sp>
        <p:nvSpPr>
          <p:cNvPr id="4" name="Rectangle 5"/>
          <p:cNvSpPr>
            <a:spLocks noGrp="1" noChangeArrowheads="1"/>
          </p:cNvSpPr>
          <p:nvPr>
            <p:ph type="ftr" sz="quarter" idx="11"/>
          </p:nvPr>
        </p:nvSpPr>
        <p:spPr/>
        <p:txBody>
          <a:bodyPr/>
          <a:lstStyle>
            <a:lvl1pPr>
              <a:defRPr/>
            </a:lvl1pPr>
          </a:lstStyle>
          <a:p>
            <a:pPr>
              <a:defRPr/>
            </a:pPr>
            <a:endParaRPr lang="tr-TR"/>
          </a:p>
        </p:txBody>
      </p:sp>
      <p:sp>
        <p:nvSpPr>
          <p:cNvPr id="5" name="Rectangle 6"/>
          <p:cNvSpPr>
            <a:spLocks noGrp="1" noChangeArrowheads="1"/>
          </p:cNvSpPr>
          <p:nvPr>
            <p:ph type="sldNum" sz="quarter" idx="12"/>
          </p:nvPr>
        </p:nvSpPr>
        <p:spPr/>
        <p:txBody>
          <a:bodyPr/>
          <a:lstStyle>
            <a:lvl1pPr>
              <a:defRPr/>
            </a:lvl1pPr>
          </a:lstStyle>
          <a:p>
            <a:pPr>
              <a:defRPr/>
            </a:pPr>
            <a:fld id="{712872BD-0B51-410F-96CF-3DDFEC6A1997}" type="slidenum">
              <a:rPr lang="tr-TR"/>
              <a:pPr>
                <a:defRPr/>
              </a:pPr>
              <a:t>‹#›</a:t>
            </a:fld>
            <a:endParaRPr lang="tr-TR"/>
          </a:p>
        </p:txBody>
      </p:sp>
    </p:spTree>
  </p:cSld>
  <p:clrMapOvr>
    <a:masterClrMapping/>
  </p:clrMapOvr>
  <p:transition>
    <p:fade thruBlk="1"/>
  </p:transition>
</p:sldLayout>
</file>

<file path=ppt/slideLayouts/slideLayout6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tr-T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4" name="Rectangle 4"/>
          <p:cNvSpPr>
            <a:spLocks noGrp="1" noChangeArrowheads="1"/>
          </p:cNvSpPr>
          <p:nvPr>
            <p:ph type="dt" sz="half" idx="10"/>
          </p:nvPr>
        </p:nvSpPr>
        <p:spPr>
          <a:ln/>
        </p:spPr>
        <p:txBody>
          <a:bodyPr/>
          <a:lstStyle>
            <a:lvl1pPr>
              <a:defRPr/>
            </a:lvl1pPr>
          </a:lstStyle>
          <a:p>
            <a:pPr>
              <a:defRPr/>
            </a:pPr>
            <a:endParaRPr lang="tr-TR">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tr-TR">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fld id="{8C0A6C5C-0AA1-4897-AFA2-0DB8AB0C75E5}" type="slidenum">
              <a:rPr lang="tr-TR">
                <a:solidFill>
                  <a:srgbClr val="000000"/>
                </a:solidFill>
              </a:rPr>
              <a:pPr/>
              <a:t>‹#›</a:t>
            </a:fld>
            <a:endParaRPr lang="tr-TR">
              <a:solidFill>
                <a:srgbClr val="000000"/>
              </a:solidFill>
            </a:endParaRPr>
          </a:p>
        </p:txBody>
      </p:sp>
    </p:spTree>
    <p:extLst>
      <p:ext uri="{BB962C8B-B14F-4D97-AF65-F5344CB8AC3E}">
        <p14:creationId xmlns:p14="http://schemas.microsoft.com/office/powerpoint/2010/main" val="7704610"/>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79"/>
            <a:ext cx="2057400" cy="4388644"/>
          </a:xfrm>
        </p:spPr>
        <p:txBody>
          <a:bodyPr vert="eaVert"/>
          <a:lstStyle/>
          <a:p>
            <a:r>
              <a:rPr lang="en-US"/>
              <a:t>Click to edit Master title style</a:t>
            </a:r>
            <a:endParaRPr lang="tr-TR"/>
          </a:p>
        </p:txBody>
      </p:sp>
      <p:sp>
        <p:nvSpPr>
          <p:cNvPr id="3" name="Vertical Text Placeholder 2"/>
          <p:cNvSpPr>
            <a:spLocks noGrp="1"/>
          </p:cNvSpPr>
          <p:nvPr>
            <p:ph type="body" orient="vert" idx="1"/>
          </p:nvPr>
        </p:nvSpPr>
        <p:spPr>
          <a:xfrm>
            <a:off x="457200" y="205979"/>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4" name="Rectangle 4"/>
          <p:cNvSpPr>
            <a:spLocks noGrp="1" noChangeArrowheads="1"/>
          </p:cNvSpPr>
          <p:nvPr>
            <p:ph type="dt" sz="half" idx="10"/>
          </p:nvPr>
        </p:nvSpPr>
        <p:spPr>
          <a:ln/>
        </p:spPr>
        <p:txBody>
          <a:bodyPr/>
          <a:lstStyle>
            <a:lvl1pPr>
              <a:defRPr/>
            </a:lvl1pPr>
          </a:lstStyle>
          <a:p>
            <a:pPr>
              <a:defRPr/>
            </a:pPr>
            <a:endParaRPr lang="tr-TR">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tr-TR">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fld id="{7B97D15B-83B0-46F4-909E-C9FDA03681A2}" type="slidenum">
              <a:rPr lang="tr-TR">
                <a:solidFill>
                  <a:srgbClr val="000000"/>
                </a:solidFill>
              </a:rPr>
              <a:pPr/>
              <a:t>‹#›</a:t>
            </a:fld>
            <a:endParaRPr lang="tr-TR">
              <a:solidFill>
                <a:srgbClr val="000000"/>
              </a:solidFill>
            </a:endParaRPr>
          </a:p>
        </p:txBody>
      </p:sp>
    </p:spTree>
    <p:extLst>
      <p:ext uri="{BB962C8B-B14F-4D97-AF65-F5344CB8AC3E}">
        <p14:creationId xmlns:p14="http://schemas.microsoft.com/office/powerpoint/2010/main" val="1040114428"/>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9"/>
            <a:ext cx="8229600" cy="857250"/>
          </a:xfrm>
        </p:spPr>
        <p:txBody>
          <a:bodyPr/>
          <a:lstStyle/>
          <a:p>
            <a:r>
              <a:rPr lang="en-US"/>
              <a:t>Click to edit Master title style</a:t>
            </a:r>
            <a:endParaRPr lang="tr-TR"/>
          </a:p>
        </p:txBody>
      </p:sp>
      <p:sp>
        <p:nvSpPr>
          <p:cNvPr id="3" name="Text Placeholder 2"/>
          <p:cNvSpPr>
            <a:spLocks noGrp="1"/>
          </p:cNvSpPr>
          <p:nvPr>
            <p:ph type="body" sz="half" idx="1"/>
          </p:nvPr>
        </p:nvSpPr>
        <p:spPr>
          <a:xfrm>
            <a:off x="457200" y="1200151"/>
            <a:ext cx="4038600" cy="33944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4" name="Content Placeholder 3"/>
          <p:cNvSpPr>
            <a:spLocks noGrp="1"/>
          </p:cNvSpPr>
          <p:nvPr>
            <p:ph sz="half" idx="2"/>
          </p:nvPr>
        </p:nvSpPr>
        <p:spPr>
          <a:xfrm>
            <a:off x="4648200" y="1200151"/>
            <a:ext cx="4038600" cy="33944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5" name="Rectangle 4"/>
          <p:cNvSpPr>
            <a:spLocks noGrp="1" noChangeArrowheads="1"/>
          </p:cNvSpPr>
          <p:nvPr>
            <p:ph type="dt" sz="half" idx="10"/>
          </p:nvPr>
        </p:nvSpPr>
        <p:spPr>
          <a:ln/>
        </p:spPr>
        <p:txBody>
          <a:bodyPr/>
          <a:lstStyle>
            <a:lvl1pPr>
              <a:defRPr/>
            </a:lvl1pPr>
          </a:lstStyle>
          <a:p>
            <a:pPr>
              <a:defRPr/>
            </a:pPr>
            <a:endParaRPr lang="tr-TR">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tr-TR">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fld id="{E3E961D4-A455-4F4E-A57C-DA58F5C93BF3}" type="slidenum">
              <a:rPr lang="tr-TR">
                <a:solidFill>
                  <a:srgbClr val="000000"/>
                </a:solidFill>
              </a:rPr>
              <a:pPr/>
              <a:t>‹#›</a:t>
            </a:fld>
            <a:endParaRPr lang="tr-TR">
              <a:solidFill>
                <a:srgbClr val="000000"/>
              </a:solidFill>
            </a:endParaRPr>
          </a:p>
        </p:txBody>
      </p:sp>
    </p:spTree>
    <p:extLst>
      <p:ext uri="{BB962C8B-B14F-4D97-AF65-F5344CB8AC3E}">
        <p14:creationId xmlns:p14="http://schemas.microsoft.com/office/powerpoint/2010/main" val="905981623"/>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txAndTwoObj" preserve="1">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9"/>
            <a:ext cx="8229600" cy="857250"/>
          </a:xfrm>
        </p:spPr>
        <p:txBody>
          <a:bodyPr/>
          <a:lstStyle/>
          <a:p>
            <a:r>
              <a:rPr lang="en-US"/>
              <a:t>Click to edit Master title style</a:t>
            </a:r>
            <a:endParaRPr lang="tr-TR"/>
          </a:p>
        </p:txBody>
      </p:sp>
      <p:sp>
        <p:nvSpPr>
          <p:cNvPr id="3" name="Text Placeholder 2"/>
          <p:cNvSpPr>
            <a:spLocks noGrp="1"/>
          </p:cNvSpPr>
          <p:nvPr>
            <p:ph type="body" sz="half" idx="1"/>
          </p:nvPr>
        </p:nvSpPr>
        <p:spPr>
          <a:xfrm>
            <a:off x="457200" y="1200151"/>
            <a:ext cx="4038600" cy="33944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4" name="Content Placeholder 3"/>
          <p:cNvSpPr>
            <a:spLocks noGrp="1"/>
          </p:cNvSpPr>
          <p:nvPr>
            <p:ph sz="quarter" idx="2"/>
          </p:nvPr>
        </p:nvSpPr>
        <p:spPr>
          <a:xfrm>
            <a:off x="4648200" y="1200150"/>
            <a:ext cx="4038600" cy="163949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5" name="Content Placeholder 4"/>
          <p:cNvSpPr>
            <a:spLocks noGrp="1"/>
          </p:cNvSpPr>
          <p:nvPr>
            <p:ph sz="quarter" idx="3"/>
          </p:nvPr>
        </p:nvSpPr>
        <p:spPr>
          <a:xfrm>
            <a:off x="4648200" y="2953942"/>
            <a:ext cx="4038600" cy="164068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6" name="Rectangle 4"/>
          <p:cNvSpPr>
            <a:spLocks noGrp="1" noChangeArrowheads="1"/>
          </p:cNvSpPr>
          <p:nvPr>
            <p:ph type="dt" sz="half" idx="10"/>
          </p:nvPr>
        </p:nvSpPr>
        <p:spPr>
          <a:ln/>
        </p:spPr>
        <p:txBody>
          <a:bodyPr/>
          <a:lstStyle>
            <a:lvl1pPr>
              <a:defRPr/>
            </a:lvl1pPr>
          </a:lstStyle>
          <a:p>
            <a:pPr>
              <a:defRPr/>
            </a:pPr>
            <a:endParaRPr lang="tr-TR">
              <a:solidFill>
                <a:srgbClr val="000000"/>
              </a:solidFill>
            </a:endParaRPr>
          </a:p>
        </p:txBody>
      </p:sp>
      <p:sp>
        <p:nvSpPr>
          <p:cNvPr id="7" name="Rectangle 5"/>
          <p:cNvSpPr>
            <a:spLocks noGrp="1" noChangeArrowheads="1"/>
          </p:cNvSpPr>
          <p:nvPr>
            <p:ph type="ftr" sz="quarter" idx="11"/>
          </p:nvPr>
        </p:nvSpPr>
        <p:spPr>
          <a:ln/>
        </p:spPr>
        <p:txBody>
          <a:bodyPr/>
          <a:lstStyle>
            <a:lvl1pPr>
              <a:defRPr/>
            </a:lvl1pPr>
          </a:lstStyle>
          <a:p>
            <a:pPr>
              <a:defRPr/>
            </a:pPr>
            <a:endParaRPr lang="tr-TR">
              <a:solidFill>
                <a:srgbClr val="000000"/>
              </a:solidFill>
            </a:endParaRPr>
          </a:p>
        </p:txBody>
      </p:sp>
      <p:sp>
        <p:nvSpPr>
          <p:cNvPr id="8" name="Rectangle 6"/>
          <p:cNvSpPr>
            <a:spLocks noGrp="1" noChangeArrowheads="1"/>
          </p:cNvSpPr>
          <p:nvPr>
            <p:ph type="sldNum" sz="quarter" idx="12"/>
          </p:nvPr>
        </p:nvSpPr>
        <p:spPr>
          <a:ln/>
        </p:spPr>
        <p:txBody>
          <a:bodyPr/>
          <a:lstStyle>
            <a:lvl1pPr>
              <a:defRPr/>
            </a:lvl1pPr>
          </a:lstStyle>
          <a:p>
            <a:fld id="{F352A37C-4635-48DA-9FAB-9E9489385AB6}" type="slidenum">
              <a:rPr lang="tr-TR">
                <a:solidFill>
                  <a:srgbClr val="000000"/>
                </a:solidFill>
              </a:rPr>
              <a:pPr/>
              <a:t>‹#›</a:t>
            </a:fld>
            <a:endParaRPr lang="tr-TR">
              <a:solidFill>
                <a:srgbClr val="000000"/>
              </a:solidFill>
            </a:endParaRPr>
          </a:p>
        </p:txBody>
      </p:sp>
    </p:spTree>
    <p:extLst>
      <p:ext uri="{BB962C8B-B14F-4D97-AF65-F5344CB8AC3E}">
        <p14:creationId xmlns:p14="http://schemas.microsoft.com/office/powerpoint/2010/main" val="3707421907"/>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objOnly" preserve="1">
  <p:cSld name="İçerik">
    <p:spTree>
      <p:nvGrpSpPr>
        <p:cNvPr id="1" name=""/>
        <p:cNvGrpSpPr/>
        <p:nvPr/>
      </p:nvGrpSpPr>
      <p:grpSpPr>
        <a:xfrm>
          <a:off x="0" y="0"/>
          <a:ext cx="0" cy="0"/>
          <a:chOff x="0" y="0"/>
          <a:chExt cx="0" cy="0"/>
        </a:xfrm>
      </p:grpSpPr>
      <p:sp>
        <p:nvSpPr>
          <p:cNvPr id="2" name="1 İçerik Yer Tutucusu"/>
          <p:cNvSpPr>
            <a:spLocks noGrp="1"/>
          </p:cNvSpPr>
          <p:nvPr>
            <p:ph/>
          </p:nvPr>
        </p:nvSpPr>
        <p:spPr>
          <a:xfrm>
            <a:off x="457200" y="205979"/>
            <a:ext cx="8229600" cy="4388644"/>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3" name="Rectangle 4"/>
          <p:cNvSpPr>
            <a:spLocks noGrp="1" noChangeArrowheads="1"/>
          </p:cNvSpPr>
          <p:nvPr>
            <p:ph type="dt" sz="half" idx="10"/>
          </p:nvPr>
        </p:nvSpPr>
        <p:spPr>
          <a:ln/>
        </p:spPr>
        <p:txBody>
          <a:bodyPr/>
          <a:lstStyle>
            <a:lvl1pPr>
              <a:defRPr/>
            </a:lvl1pPr>
          </a:lstStyle>
          <a:p>
            <a:pPr>
              <a:defRPr/>
            </a:pPr>
            <a:endParaRPr lang="tr-TR">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tr-TR">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fld id="{AD19C45B-77A4-46FE-B693-6D3B2DBA96D8}" type="slidenum">
              <a:rPr lang="tr-TR">
                <a:solidFill>
                  <a:srgbClr val="000000"/>
                </a:solidFill>
              </a:rPr>
              <a:pPr/>
              <a:t>‹#›</a:t>
            </a:fld>
            <a:endParaRPr lang="tr-TR">
              <a:solidFill>
                <a:srgbClr val="000000"/>
              </a:solidFill>
            </a:endParaRPr>
          </a:p>
        </p:txBody>
      </p:sp>
    </p:spTree>
    <p:extLst>
      <p:ext uri="{BB962C8B-B14F-4D97-AF65-F5344CB8AC3E}">
        <p14:creationId xmlns:p14="http://schemas.microsoft.com/office/powerpoint/2010/main" val="16463439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p:txBody>
          <a:bodyPr/>
          <a:lstStyle>
            <a:lvl1pPr>
              <a:defRPr/>
            </a:lvl1pPr>
          </a:lstStyle>
          <a:p>
            <a:pPr>
              <a:defRPr/>
            </a:pPr>
            <a:fld id="{CCFDAC33-D9BE-4EC7-A7D6-15F3590A5E42}" type="datetimeFigureOut">
              <a:rPr lang="tr-TR"/>
              <a:pPr>
                <a:defRPr/>
              </a:pPr>
              <a:t>17.09.2024</a:t>
            </a:fld>
            <a:endParaRPr lang="tr-TR"/>
          </a:p>
        </p:txBody>
      </p:sp>
      <p:sp>
        <p:nvSpPr>
          <p:cNvPr id="3" name="Rectangle 5"/>
          <p:cNvSpPr>
            <a:spLocks noGrp="1" noChangeArrowheads="1"/>
          </p:cNvSpPr>
          <p:nvPr>
            <p:ph type="ftr" sz="quarter" idx="11"/>
          </p:nvPr>
        </p:nvSpPr>
        <p:spPr/>
        <p:txBody>
          <a:bodyPr/>
          <a:lstStyle>
            <a:lvl1pPr>
              <a:defRPr/>
            </a:lvl1pPr>
          </a:lstStyle>
          <a:p>
            <a:pPr>
              <a:defRPr/>
            </a:pPr>
            <a:endParaRPr lang="tr-TR"/>
          </a:p>
        </p:txBody>
      </p:sp>
      <p:sp>
        <p:nvSpPr>
          <p:cNvPr id="4" name="Rectangle 6"/>
          <p:cNvSpPr>
            <a:spLocks noGrp="1" noChangeArrowheads="1"/>
          </p:cNvSpPr>
          <p:nvPr>
            <p:ph type="sldNum" sz="quarter" idx="12"/>
          </p:nvPr>
        </p:nvSpPr>
        <p:spPr/>
        <p:txBody>
          <a:bodyPr/>
          <a:lstStyle>
            <a:lvl1pPr>
              <a:defRPr/>
            </a:lvl1pPr>
          </a:lstStyle>
          <a:p>
            <a:pPr>
              <a:defRPr/>
            </a:pPr>
            <a:fld id="{68CEF455-155B-4FE0-A95F-8C6344AA456D}" type="slidenum">
              <a:rPr lang="tr-TR"/>
              <a:pPr>
                <a:defRPr/>
              </a:pPr>
              <a:t>‹#›</a:t>
            </a:fld>
            <a:endParaRPr lang="tr-TR"/>
          </a:p>
        </p:txBody>
      </p:sp>
    </p:spTree>
  </p:cSld>
  <p:clrMapOvr>
    <a:masterClrMapping/>
  </p:clrMapOvr>
  <p:transition>
    <p:fade thruBlk="1"/>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tr-TR"/>
              <a:t>Asıl başlık stili için tıklatın</a:t>
            </a:r>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Rectangle 4"/>
          <p:cNvSpPr>
            <a:spLocks noGrp="1" noChangeArrowheads="1"/>
          </p:cNvSpPr>
          <p:nvPr>
            <p:ph type="dt" sz="half" idx="10"/>
          </p:nvPr>
        </p:nvSpPr>
        <p:spPr/>
        <p:txBody>
          <a:bodyPr/>
          <a:lstStyle>
            <a:lvl1pPr>
              <a:defRPr/>
            </a:lvl1pPr>
          </a:lstStyle>
          <a:p>
            <a:pPr>
              <a:defRPr/>
            </a:pPr>
            <a:fld id="{CA122C2D-F3B6-45CE-ABE2-1969FBBF61CA}" type="datetimeFigureOut">
              <a:rPr lang="tr-TR"/>
              <a:pPr>
                <a:defRPr/>
              </a:pPr>
              <a:t>17.09.2024</a:t>
            </a:fld>
            <a:endParaRPr lang="tr-TR"/>
          </a:p>
        </p:txBody>
      </p:sp>
      <p:sp>
        <p:nvSpPr>
          <p:cNvPr id="6" name="Rectangle 5"/>
          <p:cNvSpPr>
            <a:spLocks noGrp="1" noChangeArrowheads="1"/>
          </p:cNvSpPr>
          <p:nvPr>
            <p:ph type="ftr" sz="quarter" idx="11"/>
          </p:nvPr>
        </p:nvSpPr>
        <p:spPr/>
        <p:txBody>
          <a:bodyPr/>
          <a:lstStyle>
            <a:lvl1pPr>
              <a:defRPr/>
            </a:lvl1pPr>
          </a:lstStyle>
          <a:p>
            <a:pPr>
              <a:defRPr/>
            </a:pPr>
            <a:endParaRPr lang="tr-TR"/>
          </a:p>
        </p:txBody>
      </p:sp>
      <p:sp>
        <p:nvSpPr>
          <p:cNvPr id="7" name="Rectangle 6"/>
          <p:cNvSpPr>
            <a:spLocks noGrp="1" noChangeArrowheads="1"/>
          </p:cNvSpPr>
          <p:nvPr>
            <p:ph type="sldNum" sz="quarter" idx="12"/>
          </p:nvPr>
        </p:nvSpPr>
        <p:spPr/>
        <p:txBody>
          <a:bodyPr/>
          <a:lstStyle>
            <a:lvl1pPr>
              <a:defRPr/>
            </a:lvl1pPr>
          </a:lstStyle>
          <a:p>
            <a:pPr>
              <a:defRPr/>
            </a:pPr>
            <a:fld id="{D019F0FB-D512-4644-8EEE-0F14119E3119}" type="slidenum">
              <a:rPr lang="tr-TR"/>
              <a:pPr>
                <a:defRPr/>
              </a:pPr>
              <a:t>‹#›</a:t>
            </a:fld>
            <a:endParaRPr lang="tr-TR"/>
          </a:p>
        </p:txBody>
      </p:sp>
    </p:spTree>
  </p:cSld>
  <p:clrMapOvr>
    <a:masterClrMapping/>
  </p:clrMapOvr>
  <p:transition>
    <p:fade thruBlk="1"/>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tr-TR"/>
              <a:t>Asıl başlık stili için tıklatın</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tr-TR" noProof="0"/>
              <a:t>Resim eklemek için simgeyi tıklatın</a:t>
            </a:r>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Rectangle 4"/>
          <p:cNvSpPr>
            <a:spLocks noGrp="1" noChangeArrowheads="1"/>
          </p:cNvSpPr>
          <p:nvPr>
            <p:ph type="dt" sz="half" idx="10"/>
          </p:nvPr>
        </p:nvSpPr>
        <p:spPr/>
        <p:txBody>
          <a:bodyPr/>
          <a:lstStyle>
            <a:lvl1pPr>
              <a:defRPr/>
            </a:lvl1pPr>
          </a:lstStyle>
          <a:p>
            <a:pPr>
              <a:defRPr/>
            </a:pPr>
            <a:fld id="{384EA4FA-181C-40E1-B5D5-4927ACD59B11}" type="datetimeFigureOut">
              <a:rPr lang="tr-TR"/>
              <a:pPr>
                <a:defRPr/>
              </a:pPr>
              <a:t>17.09.2024</a:t>
            </a:fld>
            <a:endParaRPr lang="tr-TR"/>
          </a:p>
        </p:txBody>
      </p:sp>
      <p:sp>
        <p:nvSpPr>
          <p:cNvPr id="6" name="Rectangle 5"/>
          <p:cNvSpPr>
            <a:spLocks noGrp="1" noChangeArrowheads="1"/>
          </p:cNvSpPr>
          <p:nvPr>
            <p:ph type="ftr" sz="quarter" idx="11"/>
          </p:nvPr>
        </p:nvSpPr>
        <p:spPr/>
        <p:txBody>
          <a:bodyPr/>
          <a:lstStyle>
            <a:lvl1pPr>
              <a:defRPr/>
            </a:lvl1pPr>
          </a:lstStyle>
          <a:p>
            <a:pPr>
              <a:defRPr/>
            </a:pPr>
            <a:endParaRPr lang="tr-TR"/>
          </a:p>
        </p:txBody>
      </p:sp>
      <p:sp>
        <p:nvSpPr>
          <p:cNvPr id="7" name="Rectangle 6"/>
          <p:cNvSpPr>
            <a:spLocks noGrp="1" noChangeArrowheads="1"/>
          </p:cNvSpPr>
          <p:nvPr>
            <p:ph type="sldNum" sz="quarter" idx="12"/>
          </p:nvPr>
        </p:nvSpPr>
        <p:spPr/>
        <p:txBody>
          <a:bodyPr/>
          <a:lstStyle>
            <a:lvl1pPr>
              <a:defRPr/>
            </a:lvl1pPr>
          </a:lstStyle>
          <a:p>
            <a:pPr>
              <a:defRPr/>
            </a:pPr>
            <a:fld id="{7341F87F-F3CE-40CC-BDE6-86BAAFCA2119}" type="slidenum">
              <a:rPr lang="tr-TR"/>
              <a:pPr>
                <a:defRPr/>
              </a:pPr>
              <a:t>‹#›</a:t>
            </a:fld>
            <a:endParaRPr lang="tr-TR"/>
          </a:p>
        </p:txBody>
      </p:sp>
    </p:spTree>
  </p:cSld>
  <p:clrMapOvr>
    <a:masterClrMapping/>
  </p:clrMapOvr>
  <p:transition>
    <p:fade thruBlk="1"/>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2.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slideLayout" Target="../slideLayouts/slideLayout35.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slideLayout" Target="../slideLayouts/slideLayout34.xml"/><Relationship Id="rId2" Type="http://schemas.openxmlformats.org/officeDocument/2006/relationships/slideLayout" Target="../slideLayouts/slideLayout24.xml"/><Relationship Id="rId16" Type="http://schemas.openxmlformats.org/officeDocument/2006/relationships/image" Target="../media/image1.jpeg"/><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5" Type="http://schemas.openxmlformats.org/officeDocument/2006/relationships/theme" Target="../theme/theme3.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 Id="rId14" Type="http://schemas.openxmlformats.org/officeDocument/2006/relationships/slideLayout" Target="../slideLayouts/slideLayout36.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4.xml"/><Relationship Id="rId13" Type="http://schemas.openxmlformats.org/officeDocument/2006/relationships/slideLayout" Target="../slideLayouts/slideLayout49.xml"/><Relationship Id="rId3" Type="http://schemas.openxmlformats.org/officeDocument/2006/relationships/slideLayout" Target="../slideLayouts/slideLayout39.xml"/><Relationship Id="rId7" Type="http://schemas.openxmlformats.org/officeDocument/2006/relationships/slideLayout" Target="../slideLayouts/slideLayout43.xml"/><Relationship Id="rId12" Type="http://schemas.openxmlformats.org/officeDocument/2006/relationships/slideLayout" Target="../slideLayouts/slideLayout48.xml"/><Relationship Id="rId2" Type="http://schemas.openxmlformats.org/officeDocument/2006/relationships/slideLayout" Target="../slideLayouts/slideLayout38.xml"/><Relationship Id="rId16" Type="http://schemas.openxmlformats.org/officeDocument/2006/relationships/image" Target="../media/image1.jpeg"/><Relationship Id="rId1" Type="http://schemas.openxmlformats.org/officeDocument/2006/relationships/slideLayout" Target="../slideLayouts/slideLayout37.xml"/><Relationship Id="rId6" Type="http://schemas.openxmlformats.org/officeDocument/2006/relationships/slideLayout" Target="../slideLayouts/slideLayout42.xml"/><Relationship Id="rId11" Type="http://schemas.openxmlformats.org/officeDocument/2006/relationships/slideLayout" Target="../slideLayouts/slideLayout47.xml"/><Relationship Id="rId5" Type="http://schemas.openxmlformats.org/officeDocument/2006/relationships/slideLayout" Target="../slideLayouts/slideLayout41.xml"/><Relationship Id="rId15" Type="http://schemas.openxmlformats.org/officeDocument/2006/relationships/theme" Target="../theme/theme4.xml"/><Relationship Id="rId10" Type="http://schemas.openxmlformats.org/officeDocument/2006/relationships/slideLayout" Target="../slideLayouts/slideLayout46.xml"/><Relationship Id="rId4" Type="http://schemas.openxmlformats.org/officeDocument/2006/relationships/slideLayout" Target="../slideLayouts/slideLayout40.xml"/><Relationship Id="rId9" Type="http://schemas.openxmlformats.org/officeDocument/2006/relationships/slideLayout" Target="../slideLayouts/slideLayout45.xml"/><Relationship Id="rId14" Type="http://schemas.openxmlformats.org/officeDocument/2006/relationships/slideLayout" Target="../slideLayouts/slideLayout50.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8.xml"/><Relationship Id="rId13" Type="http://schemas.openxmlformats.org/officeDocument/2006/relationships/slideLayout" Target="../slideLayouts/slideLayout63.xml"/><Relationship Id="rId3" Type="http://schemas.openxmlformats.org/officeDocument/2006/relationships/slideLayout" Target="../slideLayouts/slideLayout53.xml"/><Relationship Id="rId7" Type="http://schemas.openxmlformats.org/officeDocument/2006/relationships/slideLayout" Target="../slideLayouts/slideLayout57.xml"/><Relationship Id="rId12" Type="http://schemas.openxmlformats.org/officeDocument/2006/relationships/slideLayout" Target="../slideLayouts/slideLayout62.xml"/><Relationship Id="rId2" Type="http://schemas.openxmlformats.org/officeDocument/2006/relationships/slideLayout" Target="../slideLayouts/slideLayout52.xml"/><Relationship Id="rId16" Type="http://schemas.openxmlformats.org/officeDocument/2006/relationships/image" Target="../media/image1.jpeg"/><Relationship Id="rId1" Type="http://schemas.openxmlformats.org/officeDocument/2006/relationships/slideLayout" Target="../slideLayouts/slideLayout51.xml"/><Relationship Id="rId6" Type="http://schemas.openxmlformats.org/officeDocument/2006/relationships/slideLayout" Target="../slideLayouts/slideLayout56.xml"/><Relationship Id="rId11" Type="http://schemas.openxmlformats.org/officeDocument/2006/relationships/slideLayout" Target="../slideLayouts/slideLayout61.xml"/><Relationship Id="rId5" Type="http://schemas.openxmlformats.org/officeDocument/2006/relationships/slideLayout" Target="../slideLayouts/slideLayout55.xml"/><Relationship Id="rId15" Type="http://schemas.openxmlformats.org/officeDocument/2006/relationships/theme" Target="../theme/theme5.xml"/><Relationship Id="rId10" Type="http://schemas.openxmlformats.org/officeDocument/2006/relationships/slideLayout" Target="../slideLayouts/slideLayout60.xml"/><Relationship Id="rId4" Type="http://schemas.openxmlformats.org/officeDocument/2006/relationships/slideLayout" Target="../slideLayouts/slideLayout54.xml"/><Relationship Id="rId9" Type="http://schemas.openxmlformats.org/officeDocument/2006/relationships/slideLayout" Target="../slideLayouts/slideLayout59.xml"/><Relationship Id="rId14" Type="http://schemas.openxmlformats.org/officeDocument/2006/relationships/slideLayout" Target="../slideLayouts/slideLayout6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05979"/>
            <a:ext cx="8229600" cy="85725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tr-TR"/>
              <a:t>Asıl başlık stili için tıklatın</a:t>
            </a:r>
          </a:p>
        </p:txBody>
      </p:sp>
      <p:sp>
        <p:nvSpPr>
          <p:cNvPr id="1027" name="Rectangle 3"/>
          <p:cNvSpPr>
            <a:spLocks noGrp="1" noChangeArrowheads="1"/>
          </p:cNvSpPr>
          <p:nvPr>
            <p:ph type="body" idx="1"/>
          </p:nvPr>
        </p:nvSpPr>
        <p:spPr bwMode="auto">
          <a:xfrm>
            <a:off x="457200" y="1200151"/>
            <a:ext cx="8229600" cy="339447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8196" name="Rectangle 4"/>
          <p:cNvSpPr>
            <a:spLocks noGrp="1" noChangeArrowheads="1"/>
          </p:cNvSpPr>
          <p:nvPr>
            <p:ph type="dt" sz="half" idx="2"/>
          </p:nvPr>
        </p:nvSpPr>
        <p:spPr bwMode="auto">
          <a:xfrm>
            <a:off x="457200" y="4683919"/>
            <a:ext cx="2133600" cy="3571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fontAlgn="auto">
              <a:spcBef>
                <a:spcPts val="0"/>
              </a:spcBef>
              <a:spcAft>
                <a:spcPts val="0"/>
              </a:spcAft>
              <a:defRPr sz="1400">
                <a:latin typeface="+mn-lt"/>
                <a:cs typeface="+mn-cs"/>
              </a:defRPr>
            </a:lvl1pPr>
          </a:lstStyle>
          <a:p>
            <a:pPr>
              <a:defRPr/>
            </a:pPr>
            <a:fld id="{FECB2C82-622F-461E-8EAE-C91803823F2A}" type="datetimeFigureOut">
              <a:rPr lang="tr-TR"/>
              <a:pPr>
                <a:defRPr/>
              </a:pPr>
              <a:t>17.09.2024</a:t>
            </a:fld>
            <a:endParaRPr lang="tr-TR"/>
          </a:p>
        </p:txBody>
      </p:sp>
      <p:sp>
        <p:nvSpPr>
          <p:cNvPr id="8197" name="Rectangle 5"/>
          <p:cNvSpPr>
            <a:spLocks noGrp="1" noChangeArrowheads="1"/>
          </p:cNvSpPr>
          <p:nvPr>
            <p:ph type="ftr" sz="quarter" idx="3"/>
          </p:nvPr>
        </p:nvSpPr>
        <p:spPr bwMode="auto">
          <a:xfrm>
            <a:off x="3124200" y="4683919"/>
            <a:ext cx="2895600" cy="3571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fontAlgn="auto">
              <a:spcBef>
                <a:spcPts val="0"/>
              </a:spcBef>
              <a:spcAft>
                <a:spcPts val="0"/>
              </a:spcAft>
              <a:defRPr sz="1400">
                <a:latin typeface="+mn-lt"/>
                <a:cs typeface="+mn-cs"/>
              </a:defRPr>
            </a:lvl1pPr>
          </a:lstStyle>
          <a:p>
            <a:pPr>
              <a:defRPr/>
            </a:pPr>
            <a:endParaRPr lang="tr-TR"/>
          </a:p>
        </p:txBody>
      </p:sp>
      <p:sp>
        <p:nvSpPr>
          <p:cNvPr id="8198" name="Rectangle 6"/>
          <p:cNvSpPr>
            <a:spLocks noGrp="1" noChangeArrowheads="1"/>
          </p:cNvSpPr>
          <p:nvPr>
            <p:ph type="sldNum" sz="quarter" idx="4"/>
          </p:nvPr>
        </p:nvSpPr>
        <p:spPr bwMode="auto">
          <a:xfrm>
            <a:off x="6553200" y="4683919"/>
            <a:ext cx="2133600" cy="3571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fontAlgn="auto">
              <a:spcBef>
                <a:spcPts val="0"/>
              </a:spcBef>
              <a:spcAft>
                <a:spcPts val="0"/>
              </a:spcAft>
              <a:defRPr sz="1400">
                <a:latin typeface="+mn-lt"/>
                <a:cs typeface="+mn-cs"/>
              </a:defRPr>
            </a:lvl1pPr>
          </a:lstStyle>
          <a:p>
            <a:pPr>
              <a:defRPr/>
            </a:pPr>
            <a:fld id="{5F0743CF-26B5-4841-A16E-479B748D4AD2}" type="slidenum">
              <a:rPr lang="tr-TR"/>
              <a:pPr>
                <a:defRPr/>
              </a:pPr>
              <a:t>‹#›</a:t>
            </a:fld>
            <a:endParaRPr lang="tr-TR"/>
          </a:p>
        </p:txBody>
      </p:sp>
      <p:pic>
        <p:nvPicPr>
          <p:cNvPr id="1031" name="Picture 7" descr="presentation_r"/>
          <p:cNvPicPr>
            <a:picLocks noChangeAspect="1" noChangeArrowheads="1"/>
          </p:cNvPicPr>
          <p:nvPr/>
        </p:nvPicPr>
        <p:blipFill>
          <a:blip r:embed="rId13" cstate="print"/>
          <a:srcRect/>
          <a:stretch>
            <a:fillRect/>
          </a:stretch>
        </p:blipFill>
        <p:spPr bwMode="auto">
          <a:xfrm>
            <a:off x="0" y="0"/>
            <a:ext cx="9144000" cy="5143500"/>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776" r:id="rId1"/>
    <p:sldLayoutId id="2147483777" r:id="rId2"/>
    <p:sldLayoutId id="2147483778" r:id="rId3"/>
    <p:sldLayoutId id="2147483779" r:id="rId4"/>
    <p:sldLayoutId id="2147483780" r:id="rId5"/>
    <p:sldLayoutId id="2147483781" r:id="rId6"/>
    <p:sldLayoutId id="2147483782" r:id="rId7"/>
    <p:sldLayoutId id="2147483783" r:id="rId8"/>
    <p:sldLayoutId id="2147483784" r:id="rId9"/>
    <p:sldLayoutId id="2147483785" r:id="rId10"/>
    <p:sldLayoutId id="2147483786" r:id="rId11"/>
  </p:sldLayoutIdLst>
  <p:transition spd="slow"/>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9" presetClass="entr" presetSubtype="0" accel="100000" fill="hold" grpId="0" nodeType="withEffect">
                                  <p:stCondLst>
                                    <p:cond delay="0"/>
                                  </p:stCondLst>
                                  <p:childTnLst>
                                    <p:set>
                                      <p:cBhvr>
                                        <p:cTn id="6" dur="1" fill="hold">
                                          <p:stCondLst>
                                            <p:cond delay="0"/>
                                          </p:stCondLst>
                                        </p:cTn>
                                        <p:tgtEl>
                                          <p:spTgt spid="1026"/>
                                        </p:tgtEl>
                                        <p:attrNameLst>
                                          <p:attrName>style.visibility</p:attrName>
                                        </p:attrNameLst>
                                      </p:cBhvr>
                                      <p:to>
                                        <p:strVal val="visible"/>
                                      </p:to>
                                    </p:set>
                                    <p:anim calcmode="lin" valueType="num">
                                      <p:cBhvr>
                                        <p:cTn id="7" dur="500" fill="hold"/>
                                        <p:tgtEl>
                                          <p:spTgt spid="1026"/>
                                        </p:tgtEl>
                                        <p:attrNameLst>
                                          <p:attrName>ppt_h</p:attrName>
                                        </p:attrNameLst>
                                      </p:cBhvr>
                                      <p:tavLst>
                                        <p:tav tm="0">
                                          <p:val>
                                            <p:strVal val="#ppt_h/20"/>
                                          </p:val>
                                        </p:tav>
                                        <p:tav tm="50000">
                                          <p:val>
                                            <p:strVal val="#ppt_h/20"/>
                                          </p:val>
                                        </p:tav>
                                        <p:tav tm="100000">
                                          <p:val>
                                            <p:strVal val="#ppt_h"/>
                                          </p:val>
                                        </p:tav>
                                      </p:tavLst>
                                    </p:anim>
                                    <p:anim calcmode="lin" valueType="num">
                                      <p:cBhvr>
                                        <p:cTn id="8" dur="500" fill="hold"/>
                                        <p:tgtEl>
                                          <p:spTgt spid="1026"/>
                                        </p:tgtEl>
                                        <p:attrNameLst>
                                          <p:attrName>ppt_w</p:attrName>
                                        </p:attrNameLst>
                                      </p:cBhvr>
                                      <p:tavLst>
                                        <p:tav tm="0">
                                          <p:val>
                                            <p:strVal val="#ppt_w+.3"/>
                                          </p:val>
                                        </p:tav>
                                        <p:tav tm="50000">
                                          <p:val>
                                            <p:strVal val="#ppt_w+.3"/>
                                          </p:val>
                                        </p:tav>
                                        <p:tav tm="100000">
                                          <p:val>
                                            <p:strVal val="#ppt_w"/>
                                          </p:val>
                                        </p:tav>
                                      </p:tavLst>
                                    </p:anim>
                                    <p:anim calcmode="lin" valueType="num">
                                      <p:cBhvr>
                                        <p:cTn id="9" dur="500" fill="hold"/>
                                        <p:tgtEl>
                                          <p:spTgt spid="1026"/>
                                        </p:tgtEl>
                                        <p:attrNameLst>
                                          <p:attrName>ppt_x</p:attrName>
                                        </p:attrNameLst>
                                      </p:cBhvr>
                                      <p:tavLst>
                                        <p:tav tm="0">
                                          <p:val>
                                            <p:strVal val="#ppt_x-.3"/>
                                          </p:val>
                                        </p:tav>
                                        <p:tav tm="50000">
                                          <p:val>
                                            <p:strVal val="#ppt_x"/>
                                          </p:val>
                                        </p:tav>
                                        <p:tav tm="100000">
                                          <p:val>
                                            <p:strVal val="#ppt_x"/>
                                          </p:val>
                                        </p:tav>
                                      </p:tavLst>
                                    </p:anim>
                                    <p:anim calcmode="lin" valueType="num">
                                      <p:cBhvr>
                                        <p:cTn id="10" dur="500" fill="hold"/>
                                        <p:tgtEl>
                                          <p:spTgt spid="1026"/>
                                        </p:tgtEl>
                                        <p:attrNameLst>
                                          <p:attrName>ppt_y</p:attrName>
                                        </p:attrNameLst>
                                      </p:cBhvr>
                                      <p:tavLst>
                                        <p:tav tm="0">
                                          <p:val>
                                            <p:strVal val="#ppt_y"/>
                                          </p:val>
                                        </p:tav>
                                        <p:tav tm="100000">
                                          <p:val>
                                            <p:strVal val="#ppt_y"/>
                                          </p:val>
                                        </p:tav>
                                      </p:tavLst>
                                    </p:anim>
                                  </p:childTnLst>
                                </p:cTn>
                              </p:par>
                            </p:childTnLst>
                          </p:cTn>
                        </p:par>
                      </p:childTnLst>
                    </p:cTn>
                  </p:par>
                  <p:par>
                    <p:cTn id="11" fill="hold">
                      <p:stCondLst>
                        <p:cond delay="indefinite"/>
                      </p:stCondLst>
                      <p:childTnLst>
                        <p:par>
                          <p:cTn id="12" fill="hold">
                            <p:stCondLst>
                              <p:cond delay="0"/>
                            </p:stCondLst>
                            <p:childTnLst>
                              <p:par>
                                <p:cTn id="13" presetID="39" presetClass="entr" presetSubtype="0" accel="100000" fill="hold" grpId="0" nodeType="clickEffect">
                                  <p:stCondLst>
                                    <p:cond delay="0"/>
                                  </p:stCondLst>
                                  <p:childTnLst>
                                    <p:set>
                                      <p:cBhvr>
                                        <p:cTn id="14" dur="1" fill="hold">
                                          <p:stCondLst>
                                            <p:cond delay="0"/>
                                          </p:stCondLst>
                                        </p:cTn>
                                        <p:tgtEl>
                                          <p:spTgt spid="1027">
                                            <p:txEl>
                                              <p:pRg st="0" end="0"/>
                                            </p:txEl>
                                          </p:spTgt>
                                        </p:tgtEl>
                                        <p:attrNameLst>
                                          <p:attrName>style.visibility</p:attrName>
                                        </p:attrNameLst>
                                      </p:cBhvr>
                                      <p:to>
                                        <p:strVal val="visible"/>
                                      </p:to>
                                    </p:set>
                                    <p:anim calcmode="lin" valueType="num">
                                      <p:cBhvr>
                                        <p:cTn id="15" dur="500" fill="hold"/>
                                        <p:tgtEl>
                                          <p:spTgt spid="1027">
                                            <p:txEl>
                                              <p:pRg st="0" end="0"/>
                                            </p:txEl>
                                          </p:spTgt>
                                        </p:tgtEl>
                                        <p:attrNameLst>
                                          <p:attrName>ppt_h</p:attrName>
                                        </p:attrNameLst>
                                      </p:cBhvr>
                                      <p:tavLst>
                                        <p:tav tm="0">
                                          <p:val>
                                            <p:strVal val="#ppt_h/20"/>
                                          </p:val>
                                        </p:tav>
                                        <p:tav tm="50000">
                                          <p:val>
                                            <p:strVal val="#ppt_h/20"/>
                                          </p:val>
                                        </p:tav>
                                        <p:tav tm="100000">
                                          <p:val>
                                            <p:strVal val="#ppt_h"/>
                                          </p:val>
                                        </p:tav>
                                      </p:tavLst>
                                    </p:anim>
                                    <p:anim calcmode="lin" valueType="num">
                                      <p:cBhvr>
                                        <p:cTn id="16" dur="500" fill="hold"/>
                                        <p:tgtEl>
                                          <p:spTgt spid="1027">
                                            <p:txEl>
                                              <p:pRg st="0" end="0"/>
                                            </p:txEl>
                                          </p:spTgt>
                                        </p:tgtEl>
                                        <p:attrNameLst>
                                          <p:attrName>ppt_w</p:attrName>
                                        </p:attrNameLst>
                                      </p:cBhvr>
                                      <p:tavLst>
                                        <p:tav tm="0">
                                          <p:val>
                                            <p:strVal val="#ppt_w+.3"/>
                                          </p:val>
                                        </p:tav>
                                        <p:tav tm="50000">
                                          <p:val>
                                            <p:strVal val="#ppt_w+.3"/>
                                          </p:val>
                                        </p:tav>
                                        <p:tav tm="100000">
                                          <p:val>
                                            <p:strVal val="#ppt_w"/>
                                          </p:val>
                                        </p:tav>
                                      </p:tavLst>
                                    </p:anim>
                                    <p:anim calcmode="lin" valueType="num">
                                      <p:cBhvr>
                                        <p:cTn id="17" dur="500" fill="hold"/>
                                        <p:tgtEl>
                                          <p:spTgt spid="1027">
                                            <p:txEl>
                                              <p:pRg st="0" end="0"/>
                                            </p:txEl>
                                          </p:spTgt>
                                        </p:tgtEl>
                                        <p:attrNameLst>
                                          <p:attrName>ppt_x</p:attrName>
                                        </p:attrNameLst>
                                      </p:cBhvr>
                                      <p:tavLst>
                                        <p:tav tm="0">
                                          <p:val>
                                            <p:strVal val="#ppt_x-.3"/>
                                          </p:val>
                                        </p:tav>
                                        <p:tav tm="50000">
                                          <p:val>
                                            <p:strVal val="#ppt_x"/>
                                          </p:val>
                                        </p:tav>
                                        <p:tav tm="100000">
                                          <p:val>
                                            <p:strVal val="#ppt_x"/>
                                          </p:val>
                                        </p:tav>
                                      </p:tavLst>
                                    </p:anim>
                                    <p:anim calcmode="lin" valueType="num">
                                      <p:cBhvr>
                                        <p:cTn id="18" dur="500" fill="hold"/>
                                        <p:tgtEl>
                                          <p:spTgt spid="1027">
                                            <p:txEl>
                                              <p:pRg st="0" end="0"/>
                                            </p:txEl>
                                          </p:spTgt>
                                        </p:tgtEl>
                                        <p:attrNameLst>
                                          <p:attrName>ppt_y</p:attrName>
                                        </p:attrNameLst>
                                      </p:cBhvr>
                                      <p:tavLst>
                                        <p:tav tm="0">
                                          <p:val>
                                            <p:strVal val="#ppt_y"/>
                                          </p:val>
                                        </p:tav>
                                        <p:tav tm="100000">
                                          <p:val>
                                            <p:strVal val="#ppt_y"/>
                                          </p:val>
                                        </p:tav>
                                      </p:tavLst>
                                    </p:anim>
                                  </p:childTnLst>
                                </p:cTn>
                              </p:par>
                              <p:par>
                                <p:cTn id="19" presetID="39" presetClass="entr" presetSubtype="0" accel="100000" fill="hold" grpId="0" nodeType="withEffect">
                                  <p:stCondLst>
                                    <p:cond delay="0"/>
                                  </p:stCondLst>
                                  <p:childTnLst>
                                    <p:set>
                                      <p:cBhvr>
                                        <p:cTn id="20" dur="1" fill="hold">
                                          <p:stCondLst>
                                            <p:cond delay="0"/>
                                          </p:stCondLst>
                                        </p:cTn>
                                        <p:tgtEl>
                                          <p:spTgt spid="1027">
                                            <p:txEl>
                                              <p:pRg st="1" end="1"/>
                                            </p:txEl>
                                          </p:spTgt>
                                        </p:tgtEl>
                                        <p:attrNameLst>
                                          <p:attrName>style.visibility</p:attrName>
                                        </p:attrNameLst>
                                      </p:cBhvr>
                                      <p:to>
                                        <p:strVal val="visible"/>
                                      </p:to>
                                    </p:set>
                                    <p:anim calcmode="lin" valueType="num">
                                      <p:cBhvr>
                                        <p:cTn id="21" dur="500" fill="hold"/>
                                        <p:tgtEl>
                                          <p:spTgt spid="1027">
                                            <p:txEl>
                                              <p:pRg st="1" end="1"/>
                                            </p:txEl>
                                          </p:spTgt>
                                        </p:tgtEl>
                                        <p:attrNameLst>
                                          <p:attrName>ppt_h</p:attrName>
                                        </p:attrNameLst>
                                      </p:cBhvr>
                                      <p:tavLst>
                                        <p:tav tm="0">
                                          <p:val>
                                            <p:strVal val="#ppt_h/20"/>
                                          </p:val>
                                        </p:tav>
                                        <p:tav tm="50000">
                                          <p:val>
                                            <p:strVal val="#ppt_h/20"/>
                                          </p:val>
                                        </p:tav>
                                        <p:tav tm="100000">
                                          <p:val>
                                            <p:strVal val="#ppt_h"/>
                                          </p:val>
                                        </p:tav>
                                      </p:tavLst>
                                    </p:anim>
                                    <p:anim calcmode="lin" valueType="num">
                                      <p:cBhvr>
                                        <p:cTn id="22" dur="500" fill="hold"/>
                                        <p:tgtEl>
                                          <p:spTgt spid="1027">
                                            <p:txEl>
                                              <p:pRg st="1" end="1"/>
                                            </p:txEl>
                                          </p:spTgt>
                                        </p:tgtEl>
                                        <p:attrNameLst>
                                          <p:attrName>ppt_w</p:attrName>
                                        </p:attrNameLst>
                                      </p:cBhvr>
                                      <p:tavLst>
                                        <p:tav tm="0">
                                          <p:val>
                                            <p:strVal val="#ppt_w+.3"/>
                                          </p:val>
                                        </p:tav>
                                        <p:tav tm="50000">
                                          <p:val>
                                            <p:strVal val="#ppt_w+.3"/>
                                          </p:val>
                                        </p:tav>
                                        <p:tav tm="100000">
                                          <p:val>
                                            <p:strVal val="#ppt_w"/>
                                          </p:val>
                                        </p:tav>
                                      </p:tavLst>
                                    </p:anim>
                                    <p:anim calcmode="lin" valueType="num">
                                      <p:cBhvr>
                                        <p:cTn id="23" dur="500" fill="hold"/>
                                        <p:tgtEl>
                                          <p:spTgt spid="1027">
                                            <p:txEl>
                                              <p:pRg st="1" end="1"/>
                                            </p:txEl>
                                          </p:spTgt>
                                        </p:tgtEl>
                                        <p:attrNameLst>
                                          <p:attrName>ppt_x</p:attrName>
                                        </p:attrNameLst>
                                      </p:cBhvr>
                                      <p:tavLst>
                                        <p:tav tm="0">
                                          <p:val>
                                            <p:strVal val="#ppt_x-.3"/>
                                          </p:val>
                                        </p:tav>
                                        <p:tav tm="50000">
                                          <p:val>
                                            <p:strVal val="#ppt_x"/>
                                          </p:val>
                                        </p:tav>
                                        <p:tav tm="100000">
                                          <p:val>
                                            <p:strVal val="#ppt_x"/>
                                          </p:val>
                                        </p:tav>
                                      </p:tavLst>
                                    </p:anim>
                                    <p:anim calcmode="lin" valueType="num">
                                      <p:cBhvr>
                                        <p:cTn id="24" dur="500" fill="hold"/>
                                        <p:tgtEl>
                                          <p:spTgt spid="1027">
                                            <p:txEl>
                                              <p:pRg st="1" end="1"/>
                                            </p:txEl>
                                          </p:spTgt>
                                        </p:tgtEl>
                                        <p:attrNameLst>
                                          <p:attrName>ppt_y</p:attrName>
                                        </p:attrNameLst>
                                      </p:cBhvr>
                                      <p:tavLst>
                                        <p:tav tm="0">
                                          <p:val>
                                            <p:strVal val="#ppt_y"/>
                                          </p:val>
                                        </p:tav>
                                        <p:tav tm="100000">
                                          <p:val>
                                            <p:strVal val="#ppt_y"/>
                                          </p:val>
                                        </p:tav>
                                      </p:tavLst>
                                    </p:anim>
                                  </p:childTnLst>
                                </p:cTn>
                              </p:par>
                              <p:par>
                                <p:cTn id="25" presetID="39" presetClass="entr" presetSubtype="0" accel="100000" fill="hold" grpId="0" nodeType="withEffect">
                                  <p:stCondLst>
                                    <p:cond delay="0"/>
                                  </p:stCondLst>
                                  <p:childTnLst>
                                    <p:set>
                                      <p:cBhvr>
                                        <p:cTn id="26" dur="1" fill="hold">
                                          <p:stCondLst>
                                            <p:cond delay="0"/>
                                          </p:stCondLst>
                                        </p:cTn>
                                        <p:tgtEl>
                                          <p:spTgt spid="1027">
                                            <p:txEl>
                                              <p:pRg st="2" end="2"/>
                                            </p:txEl>
                                          </p:spTgt>
                                        </p:tgtEl>
                                        <p:attrNameLst>
                                          <p:attrName>style.visibility</p:attrName>
                                        </p:attrNameLst>
                                      </p:cBhvr>
                                      <p:to>
                                        <p:strVal val="visible"/>
                                      </p:to>
                                    </p:set>
                                    <p:anim calcmode="lin" valueType="num">
                                      <p:cBhvr>
                                        <p:cTn id="27" dur="500" fill="hold"/>
                                        <p:tgtEl>
                                          <p:spTgt spid="1027">
                                            <p:txEl>
                                              <p:pRg st="2" end="2"/>
                                            </p:txEl>
                                          </p:spTgt>
                                        </p:tgtEl>
                                        <p:attrNameLst>
                                          <p:attrName>ppt_h</p:attrName>
                                        </p:attrNameLst>
                                      </p:cBhvr>
                                      <p:tavLst>
                                        <p:tav tm="0">
                                          <p:val>
                                            <p:strVal val="#ppt_h/20"/>
                                          </p:val>
                                        </p:tav>
                                        <p:tav tm="50000">
                                          <p:val>
                                            <p:strVal val="#ppt_h/20"/>
                                          </p:val>
                                        </p:tav>
                                        <p:tav tm="100000">
                                          <p:val>
                                            <p:strVal val="#ppt_h"/>
                                          </p:val>
                                        </p:tav>
                                      </p:tavLst>
                                    </p:anim>
                                    <p:anim calcmode="lin" valueType="num">
                                      <p:cBhvr>
                                        <p:cTn id="28" dur="500" fill="hold"/>
                                        <p:tgtEl>
                                          <p:spTgt spid="1027">
                                            <p:txEl>
                                              <p:pRg st="2" end="2"/>
                                            </p:txEl>
                                          </p:spTgt>
                                        </p:tgtEl>
                                        <p:attrNameLst>
                                          <p:attrName>ppt_w</p:attrName>
                                        </p:attrNameLst>
                                      </p:cBhvr>
                                      <p:tavLst>
                                        <p:tav tm="0">
                                          <p:val>
                                            <p:strVal val="#ppt_w+.3"/>
                                          </p:val>
                                        </p:tav>
                                        <p:tav tm="50000">
                                          <p:val>
                                            <p:strVal val="#ppt_w+.3"/>
                                          </p:val>
                                        </p:tav>
                                        <p:tav tm="100000">
                                          <p:val>
                                            <p:strVal val="#ppt_w"/>
                                          </p:val>
                                        </p:tav>
                                      </p:tavLst>
                                    </p:anim>
                                    <p:anim calcmode="lin" valueType="num">
                                      <p:cBhvr>
                                        <p:cTn id="29" dur="500" fill="hold"/>
                                        <p:tgtEl>
                                          <p:spTgt spid="1027">
                                            <p:txEl>
                                              <p:pRg st="2" end="2"/>
                                            </p:txEl>
                                          </p:spTgt>
                                        </p:tgtEl>
                                        <p:attrNameLst>
                                          <p:attrName>ppt_x</p:attrName>
                                        </p:attrNameLst>
                                      </p:cBhvr>
                                      <p:tavLst>
                                        <p:tav tm="0">
                                          <p:val>
                                            <p:strVal val="#ppt_x-.3"/>
                                          </p:val>
                                        </p:tav>
                                        <p:tav tm="50000">
                                          <p:val>
                                            <p:strVal val="#ppt_x"/>
                                          </p:val>
                                        </p:tav>
                                        <p:tav tm="100000">
                                          <p:val>
                                            <p:strVal val="#ppt_x"/>
                                          </p:val>
                                        </p:tav>
                                      </p:tavLst>
                                    </p:anim>
                                    <p:anim calcmode="lin" valueType="num">
                                      <p:cBhvr>
                                        <p:cTn id="30" dur="500" fill="hold"/>
                                        <p:tgtEl>
                                          <p:spTgt spid="1027">
                                            <p:txEl>
                                              <p:pRg st="2" end="2"/>
                                            </p:txEl>
                                          </p:spTgt>
                                        </p:tgtEl>
                                        <p:attrNameLst>
                                          <p:attrName>ppt_y</p:attrName>
                                        </p:attrNameLst>
                                      </p:cBhvr>
                                      <p:tavLst>
                                        <p:tav tm="0">
                                          <p:val>
                                            <p:strVal val="#ppt_y"/>
                                          </p:val>
                                        </p:tav>
                                        <p:tav tm="100000">
                                          <p:val>
                                            <p:strVal val="#ppt_y"/>
                                          </p:val>
                                        </p:tav>
                                      </p:tavLst>
                                    </p:anim>
                                  </p:childTnLst>
                                </p:cTn>
                              </p:par>
                              <p:par>
                                <p:cTn id="31" presetID="39" presetClass="entr" presetSubtype="0" accel="100000" fill="hold" grpId="0" nodeType="withEffect">
                                  <p:stCondLst>
                                    <p:cond delay="0"/>
                                  </p:stCondLst>
                                  <p:childTnLst>
                                    <p:set>
                                      <p:cBhvr>
                                        <p:cTn id="32" dur="1" fill="hold">
                                          <p:stCondLst>
                                            <p:cond delay="0"/>
                                          </p:stCondLst>
                                        </p:cTn>
                                        <p:tgtEl>
                                          <p:spTgt spid="1027">
                                            <p:txEl>
                                              <p:pRg st="3" end="3"/>
                                            </p:txEl>
                                          </p:spTgt>
                                        </p:tgtEl>
                                        <p:attrNameLst>
                                          <p:attrName>style.visibility</p:attrName>
                                        </p:attrNameLst>
                                      </p:cBhvr>
                                      <p:to>
                                        <p:strVal val="visible"/>
                                      </p:to>
                                    </p:set>
                                    <p:anim calcmode="lin" valueType="num">
                                      <p:cBhvr>
                                        <p:cTn id="33" dur="500" fill="hold"/>
                                        <p:tgtEl>
                                          <p:spTgt spid="1027">
                                            <p:txEl>
                                              <p:pRg st="3" end="3"/>
                                            </p:txEl>
                                          </p:spTgt>
                                        </p:tgtEl>
                                        <p:attrNameLst>
                                          <p:attrName>ppt_h</p:attrName>
                                        </p:attrNameLst>
                                      </p:cBhvr>
                                      <p:tavLst>
                                        <p:tav tm="0">
                                          <p:val>
                                            <p:strVal val="#ppt_h/20"/>
                                          </p:val>
                                        </p:tav>
                                        <p:tav tm="50000">
                                          <p:val>
                                            <p:strVal val="#ppt_h/20"/>
                                          </p:val>
                                        </p:tav>
                                        <p:tav tm="100000">
                                          <p:val>
                                            <p:strVal val="#ppt_h"/>
                                          </p:val>
                                        </p:tav>
                                      </p:tavLst>
                                    </p:anim>
                                    <p:anim calcmode="lin" valueType="num">
                                      <p:cBhvr>
                                        <p:cTn id="34" dur="500" fill="hold"/>
                                        <p:tgtEl>
                                          <p:spTgt spid="1027">
                                            <p:txEl>
                                              <p:pRg st="3" end="3"/>
                                            </p:txEl>
                                          </p:spTgt>
                                        </p:tgtEl>
                                        <p:attrNameLst>
                                          <p:attrName>ppt_w</p:attrName>
                                        </p:attrNameLst>
                                      </p:cBhvr>
                                      <p:tavLst>
                                        <p:tav tm="0">
                                          <p:val>
                                            <p:strVal val="#ppt_w+.3"/>
                                          </p:val>
                                        </p:tav>
                                        <p:tav tm="50000">
                                          <p:val>
                                            <p:strVal val="#ppt_w+.3"/>
                                          </p:val>
                                        </p:tav>
                                        <p:tav tm="100000">
                                          <p:val>
                                            <p:strVal val="#ppt_w"/>
                                          </p:val>
                                        </p:tav>
                                      </p:tavLst>
                                    </p:anim>
                                    <p:anim calcmode="lin" valueType="num">
                                      <p:cBhvr>
                                        <p:cTn id="35" dur="500" fill="hold"/>
                                        <p:tgtEl>
                                          <p:spTgt spid="1027">
                                            <p:txEl>
                                              <p:pRg st="3" end="3"/>
                                            </p:txEl>
                                          </p:spTgt>
                                        </p:tgtEl>
                                        <p:attrNameLst>
                                          <p:attrName>ppt_x</p:attrName>
                                        </p:attrNameLst>
                                      </p:cBhvr>
                                      <p:tavLst>
                                        <p:tav tm="0">
                                          <p:val>
                                            <p:strVal val="#ppt_x-.3"/>
                                          </p:val>
                                        </p:tav>
                                        <p:tav tm="50000">
                                          <p:val>
                                            <p:strVal val="#ppt_x"/>
                                          </p:val>
                                        </p:tav>
                                        <p:tav tm="100000">
                                          <p:val>
                                            <p:strVal val="#ppt_x"/>
                                          </p:val>
                                        </p:tav>
                                      </p:tavLst>
                                    </p:anim>
                                    <p:anim calcmode="lin" valueType="num">
                                      <p:cBhvr>
                                        <p:cTn id="36" dur="500" fill="hold"/>
                                        <p:tgtEl>
                                          <p:spTgt spid="1027">
                                            <p:txEl>
                                              <p:pRg st="3" end="3"/>
                                            </p:txEl>
                                          </p:spTgt>
                                        </p:tgtEl>
                                        <p:attrNameLst>
                                          <p:attrName>ppt_y</p:attrName>
                                        </p:attrNameLst>
                                      </p:cBhvr>
                                      <p:tavLst>
                                        <p:tav tm="0">
                                          <p:val>
                                            <p:strVal val="#ppt_y"/>
                                          </p:val>
                                        </p:tav>
                                        <p:tav tm="100000">
                                          <p:val>
                                            <p:strVal val="#ppt_y"/>
                                          </p:val>
                                        </p:tav>
                                      </p:tavLst>
                                    </p:anim>
                                  </p:childTnLst>
                                </p:cTn>
                              </p:par>
                              <p:par>
                                <p:cTn id="37" presetID="39" presetClass="entr" presetSubtype="0" accel="100000" fill="hold" grpId="0" nodeType="withEffect">
                                  <p:stCondLst>
                                    <p:cond delay="0"/>
                                  </p:stCondLst>
                                  <p:childTnLst>
                                    <p:set>
                                      <p:cBhvr>
                                        <p:cTn id="38" dur="1" fill="hold">
                                          <p:stCondLst>
                                            <p:cond delay="0"/>
                                          </p:stCondLst>
                                        </p:cTn>
                                        <p:tgtEl>
                                          <p:spTgt spid="1027">
                                            <p:txEl>
                                              <p:pRg st="4" end="4"/>
                                            </p:txEl>
                                          </p:spTgt>
                                        </p:tgtEl>
                                        <p:attrNameLst>
                                          <p:attrName>style.visibility</p:attrName>
                                        </p:attrNameLst>
                                      </p:cBhvr>
                                      <p:to>
                                        <p:strVal val="visible"/>
                                      </p:to>
                                    </p:set>
                                    <p:anim calcmode="lin" valueType="num">
                                      <p:cBhvr>
                                        <p:cTn id="39" dur="500" fill="hold"/>
                                        <p:tgtEl>
                                          <p:spTgt spid="1027">
                                            <p:txEl>
                                              <p:pRg st="4" end="4"/>
                                            </p:txEl>
                                          </p:spTgt>
                                        </p:tgtEl>
                                        <p:attrNameLst>
                                          <p:attrName>ppt_h</p:attrName>
                                        </p:attrNameLst>
                                      </p:cBhvr>
                                      <p:tavLst>
                                        <p:tav tm="0">
                                          <p:val>
                                            <p:strVal val="#ppt_h/20"/>
                                          </p:val>
                                        </p:tav>
                                        <p:tav tm="50000">
                                          <p:val>
                                            <p:strVal val="#ppt_h/20"/>
                                          </p:val>
                                        </p:tav>
                                        <p:tav tm="100000">
                                          <p:val>
                                            <p:strVal val="#ppt_h"/>
                                          </p:val>
                                        </p:tav>
                                      </p:tavLst>
                                    </p:anim>
                                    <p:anim calcmode="lin" valueType="num">
                                      <p:cBhvr>
                                        <p:cTn id="40" dur="500" fill="hold"/>
                                        <p:tgtEl>
                                          <p:spTgt spid="1027">
                                            <p:txEl>
                                              <p:pRg st="4" end="4"/>
                                            </p:txEl>
                                          </p:spTgt>
                                        </p:tgtEl>
                                        <p:attrNameLst>
                                          <p:attrName>ppt_w</p:attrName>
                                        </p:attrNameLst>
                                      </p:cBhvr>
                                      <p:tavLst>
                                        <p:tav tm="0">
                                          <p:val>
                                            <p:strVal val="#ppt_w+.3"/>
                                          </p:val>
                                        </p:tav>
                                        <p:tav tm="50000">
                                          <p:val>
                                            <p:strVal val="#ppt_w+.3"/>
                                          </p:val>
                                        </p:tav>
                                        <p:tav tm="100000">
                                          <p:val>
                                            <p:strVal val="#ppt_w"/>
                                          </p:val>
                                        </p:tav>
                                      </p:tavLst>
                                    </p:anim>
                                    <p:anim calcmode="lin" valueType="num">
                                      <p:cBhvr>
                                        <p:cTn id="41" dur="500" fill="hold"/>
                                        <p:tgtEl>
                                          <p:spTgt spid="1027">
                                            <p:txEl>
                                              <p:pRg st="4" end="4"/>
                                            </p:txEl>
                                          </p:spTgt>
                                        </p:tgtEl>
                                        <p:attrNameLst>
                                          <p:attrName>ppt_x</p:attrName>
                                        </p:attrNameLst>
                                      </p:cBhvr>
                                      <p:tavLst>
                                        <p:tav tm="0">
                                          <p:val>
                                            <p:strVal val="#ppt_x-.3"/>
                                          </p:val>
                                        </p:tav>
                                        <p:tav tm="50000">
                                          <p:val>
                                            <p:strVal val="#ppt_x"/>
                                          </p:val>
                                        </p:tav>
                                        <p:tav tm="100000">
                                          <p:val>
                                            <p:strVal val="#ppt_x"/>
                                          </p:val>
                                        </p:tav>
                                      </p:tavLst>
                                    </p:anim>
                                    <p:anim calcmode="lin" valueType="num">
                                      <p:cBhvr>
                                        <p:cTn id="42" dur="500" fill="hold"/>
                                        <p:tgtEl>
                                          <p:spTgt spid="1027">
                                            <p:txEl>
                                              <p:pRg st="4" end="4"/>
                                            </p:txEl>
                                          </p:spTgt>
                                        </p:tgtEl>
                                        <p:attrNameLst>
                                          <p:attrName>ppt_y</p:attrName>
                                        </p:attrNameLst>
                                      </p:cBhvr>
                                      <p:tavLst>
                                        <p:tav tm="0">
                                          <p:val>
                                            <p:strVal val="#ppt_y"/>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39" presetClass="exit" presetSubtype="0" decel="100000" fill="hold" grpId="1" nodeType="clickEffect">
                                  <p:stCondLst>
                                    <p:cond delay="0"/>
                                  </p:stCondLst>
                                  <p:childTnLst>
                                    <p:anim calcmode="lin" valueType="num">
                                      <p:cBhvr>
                                        <p:cTn id="46" dur="500" fill="hold"/>
                                        <p:tgtEl>
                                          <p:spTgt spid="1026"/>
                                        </p:tgtEl>
                                        <p:attrNameLst>
                                          <p:attrName>ppt_h</p:attrName>
                                        </p:attrNameLst>
                                      </p:cBhvr>
                                      <p:tavLst>
                                        <p:tav tm="0">
                                          <p:val>
                                            <p:strVal val="ppt_h"/>
                                          </p:val>
                                        </p:tav>
                                        <p:tav tm="50000">
                                          <p:val>
                                            <p:strVal val="ppt_h/20"/>
                                          </p:val>
                                        </p:tav>
                                        <p:tav tm="100000">
                                          <p:val>
                                            <p:strVal val="ppt_h/20"/>
                                          </p:val>
                                        </p:tav>
                                      </p:tavLst>
                                    </p:anim>
                                    <p:anim calcmode="lin" valueType="num">
                                      <p:cBhvr>
                                        <p:cTn id="47" dur="500" fill="hold"/>
                                        <p:tgtEl>
                                          <p:spTgt spid="1026"/>
                                        </p:tgtEl>
                                        <p:attrNameLst>
                                          <p:attrName>ppt_w</p:attrName>
                                        </p:attrNameLst>
                                      </p:cBhvr>
                                      <p:tavLst>
                                        <p:tav tm="0">
                                          <p:val>
                                            <p:strVal val="ppt_w"/>
                                          </p:val>
                                        </p:tav>
                                        <p:tav tm="50000">
                                          <p:val>
                                            <p:strVal val="ppt_w+.3"/>
                                          </p:val>
                                        </p:tav>
                                        <p:tav tm="100000">
                                          <p:val>
                                            <p:strVal val="ppt_w+.3"/>
                                          </p:val>
                                        </p:tav>
                                      </p:tavLst>
                                    </p:anim>
                                    <p:anim calcmode="lin" valueType="num">
                                      <p:cBhvr>
                                        <p:cTn id="48" dur="500" fill="hold"/>
                                        <p:tgtEl>
                                          <p:spTgt spid="1026"/>
                                        </p:tgtEl>
                                        <p:attrNameLst>
                                          <p:attrName>ppt_x</p:attrName>
                                        </p:attrNameLst>
                                      </p:cBhvr>
                                      <p:tavLst>
                                        <p:tav tm="0">
                                          <p:val>
                                            <p:strVal val="ppt_x"/>
                                          </p:val>
                                        </p:tav>
                                        <p:tav tm="50000">
                                          <p:val>
                                            <p:strVal val="ppt_x"/>
                                          </p:val>
                                        </p:tav>
                                        <p:tav tm="100000">
                                          <p:val>
                                            <p:strVal val="ppt_x-.3"/>
                                          </p:val>
                                        </p:tav>
                                      </p:tavLst>
                                    </p:anim>
                                    <p:anim calcmode="lin" valueType="num">
                                      <p:cBhvr>
                                        <p:cTn id="49" dur="500" fill="hold"/>
                                        <p:tgtEl>
                                          <p:spTgt spid="1026"/>
                                        </p:tgtEl>
                                        <p:attrNameLst>
                                          <p:attrName>ppt_y</p:attrName>
                                        </p:attrNameLst>
                                      </p:cBhvr>
                                      <p:tavLst>
                                        <p:tav tm="0">
                                          <p:val>
                                            <p:strVal val="ppt_y"/>
                                          </p:val>
                                        </p:tav>
                                        <p:tav tm="100000">
                                          <p:val>
                                            <p:strVal val="ppt_y"/>
                                          </p:val>
                                        </p:tav>
                                      </p:tavLst>
                                    </p:anim>
                                    <p:set>
                                      <p:cBhvr>
                                        <p:cTn id="50" dur="1" fill="hold">
                                          <p:stCondLst>
                                            <p:cond delay="499"/>
                                          </p:stCondLst>
                                        </p:cTn>
                                        <p:tgtEl>
                                          <p:spTgt spid="1026"/>
                                        </p:tgtEl>
                                        <p:attrNameLst>
                                          <p:attrName>style.visibility</p:attrName>
                                        </p:attrNameLst>
                                      </p:cBhvr>
                                      <p:to>
                                        <p:strVal val="hidden"/>
                                      </p:to>
                                    </p:set>
                                  </p:childTnLst>
                                </p:cTn>
                              </p:par>
                              <p:par>
                                <p:cTn id="51" presetID="39" presetClass="exit" presetSubtype="0" decel="100000" fill="hold" grpId="1" nodeType="withEffect">
                                  <p:stCondLst>
                                    <p:cond delay="0"/>
                                  </p:stCondLst>
                                  <p:childTnLst>
                                    <p:anim calcmode="lin" valueType="num">
                                      <p:cBhvr>
                                        <p:cTn id="52" dur="500" fill="hold"/>
                                        <p:tgtEl>
                                          <p:spTgt spid="1027">
                                            <p:txEl>
                                              <p:pRg st="0" end="0"/>
                                            </p:txEl>
                                          </p:spTgt>
                                        </p:tgtEl>
                                        <p:attrNameLst>
                                          <p:attrName>ppt_h</p:attrName>
                                        </p:attrNameLst>
                                      </p:cBhvr>
                                      <p:tavLst>
                                        <p:tav tm="0">
                                          <p:val>
                                            <p:strVal val="ppt_h"/>
                                          </p:val>
                                        </p:tav>
                                        <p:tav tm="50000">
                                          <p:val>
                                            <p:strVal val="ppt_h/20"/>
                                          </p:val>
                                        </p:tav>
                                        <p:tav tm="100000">
                                          <p:val>
                                            <p:strVal val="ppt_h/20"/>
                                          </p:val>
                                        </p:tav>
                                      </p:tavLst>
                                    </p:anim>
                                    <p:anim calcmode="lin" valueType="num">
                                      <p:cBhvr>
                                        <p:cTn id="53" dur="500" fill="hold"/>
                                        <p:tgtEl>
                                          <p:spTgt spid="1027">
                                            <p:txEl>
                                              <p:pRg st="0" end="0"/>
                                            </p:txEl>
                                          </p:spTgt>
                                        </p:tgtEl>
                                        <p:attrNameLst>
                                          <p:attrName>ppt_w</p:attrName>
                                        </p:attrNameLst>
                                      </p:cBhvr>
                                      <p:tavLst>
                                        <p:tav tm="0">
                                          <p:val>
                                            <p:strVal val="ppt_w"/>
                                          </p:val>
                                        </p:tav>
                                        <p:tav tm="50000">
                                          <p:val>
                                            <p:strVal val="ppt_w+.3"/>
                                          </p:val>
                                        </p:tav>
                                        <p:tav tm="100000">
                                          <p:val>
                                            <p:strVal val="ppt_w+.3"/>
                                          </p:val>
                                        </p:tav>
                                      </p:tavLst>
                                    </p:anim>
                                    <p:anim calcmode="lin" valueType="num">
                                      <p:cBhvr>
                                        <p:cTn id="54" dur="500" fill="hold"/>
                                        <p:tgtEl>
                                          <p:spTgt spid="1027">
                                            <p:txEl>
                                              <p:pRg st="0" end="0"/>
                                            </p:txEl>
                                          </p:spTgt>
                                        </p:tgtEl>
                                        <p:attrNameLst>
                                          <p:attrName>ppt_x</p:attrName>
                                        </p:attrNameLst>
                                      </p:cBhvr>
                                      <p:tavLst>
                                        <p:tav tm="0">
                                          <p:val>
                                            <p:strVal val="ppt_x"/>
                                          </p:val>
                                        </p:tav>
                                        <p:tav tm="50000">
                                          <p:val>
                                            <p:strVal val="ppt_x"/>
                                          </p:val>
                                        </p:tav>
                                        <p:tav tm="100000">
                                          <p:val>
                                            <p:strVal val="ppt_x-.3"/>
                                          </p:val>
                                        </p:tav>
                                      </p:tavLst>
                                    </p:anim>
                                    <p:anim calcmode="lin" valueType="num">
                                      <p:cBhvr>
                                        <p:cTn id="55" dur="500" fill="hold"/>
                                        <p:tgtEl>
                                          <p:spTgt spid="1027">
                                            <p:txEl>
                                              <p:pRg st="0" end="0"/>
                                            </p:txEl>
                                          </p:spTgt>
                                        </p:tgtEl>
                                        <p:attrNameLst>
                                          <p:attrName>ppt_y</p:attrName>
                                        </p:attrNameLst>
                                      </p:cBhvr>
                                      <p:tavLst>
                                        <p:tav tm="0">
                                          <p:val>
                                            <p:strVal val="ppt_y"/>
                                          </p:val>
                                        </p:tav>
                                        <p:tav tm="100000">
                                          <p:val>
                                            <p:strVal val="ppt_y"/>
                                          </p:val>
                                        </p:tav>
                                      </p:tavLst>
                                    </p:anim>
                                    <p:set>
                                      <p:cBhvr>
                                        <p:cTn id="56" dur="1" fill="hold">
                                          <p:stCondLst>
                                            <p:cond delay="499"/>
                                          </p:stCondLst>
                                        </p:cTn>
                                        <p:tgtEl>
                                          <p:spTgt spid="1027">
                                            <p:txEl>
                                              <p:pRg st="0" end="0"/>
                                            </p:txEl>
                                          </p:spTgt>
                                        </p:tgtEl>
                                        <p:attrNameLst>
                                          <p:attrName>style.visibility</p:attrName>
                                        </p:attrNameLst>
                                      </p:cBhvr>
                                      <p:to>
                                        <p:strVal val="hidden"/>
                                      </p:to>
                                    </p:set>
                                  </p:childTnLst>
                                </p:cTn>
                              </p:par>
                              <p:par>
                                <p:cTn id="57" presetID="39" presetClass="exit" presetSubtype="0" decel="100000" fill="hold" grpId="1" nodeType="withEffect">
                                  <p:stCondLst>
                                    <p:cond delay="0"/>
                                  </p:stCondLst>
                                  <p:childTnLst>
                                    <p:anim calcmode="lin" valueType="num">
                                      <p:cBhvr>
                                        <p:cTn id="58" dur="500" fill="hold"/>
                                        <p:tgtEl>
                                          <p:spTgt spid="1027">
                                            <p:txEl>
                                              <p:pRg st="1" end="1"/>
                                            </p:txEl>
                                          </p:spTgt>
                                        </p:tgtEl>
                                        <p:attrNameLst>
                                          <p:attrName>ppt_h</p:attrName>
                                        </p:attrNameLst>
                                      </p:cBhvr>
                                      <p:tavLst>
                                        <p:tav tm="0">
                                          <p:val>
                                            <p:strVal val="ppt_h"/>
                                          </p:val>
                                        </p:tav>
                                        <p:tav tm="50000">
                                          <p:val>
                                            <p:strVal val="ppt_h/20"/>
                                          </p:val>
                                        </p:tav>
                                        <p:tav tm="100000">
                                          <p:val>
                                            <p:strVal val="ppt_h/20"/>
                                          </p:val>
                                        </p:tav>
                                      </p:tavLst>
                                    </p:anim>
                                    <p:anim calcmode="lin" valueType="num">
                                      <p:cBhvr>
                                        <p:cTn id="59" dur="500" fill="hold"/>
                                        <p:tgtEl>
                                          <p:spTgt spid="1027">
                                            <p:txEl>
                                              <p:pRg st="1" end="1"/>
                                            </p:txEl>
                                          </p:spTgt>
                                        </p:tgtEl>
                                        <p:attrNameLst>
                                          <p:attrName>ppt_w</p:attrName>
                                        </p:attrNameLst>
                                      </p:cBhvr>
                                      <p:tavLst>
                                        <p:tav tm="0">
                                          <p:val>
                                            <p:strVal val="ppt_w"/>
                                          </p:val>
                                        </p:tav>
                                        <p:tav tm="50000">
                                          <p:val>
                                            <p:strVal val="ppt_w+.3"/>
                                          </p:val>
                                        </p:tav>
                                        <p:tav tm="100000">
                                          <p:val>
                                            <p:strVal val="ppt_w+.3"/>
                                          </p:val>
                                        </p:tav>
                                      </p:tavLst>
                                    </p:anim>
                                    <p:anim calcmode="lin" valueType="num">
                                      <p:cBhvr>
                                        <p:cTn id="60" dur="500" fill="hold"/>
                                        <p:tgtEl>
                                          <p:spTgt spid="1027">
                                            <p:txEl>
                                              <p:pRg st="1" end="1"/>
                                            </p:txEl>
                                          </p:spTgt>
                                        </p:tgtEl>
                                        <p:attrNameLst>
                                          <p:attrName>ppt_x</p:attrName>
                                        </p:attrNameLst>
                                      </p:cBhvr>
                                      <p:tavLst>
                                        <p:tav tm="0">
                                          <p:val>
                                            <p:strVal val="ppt_x"/>
                                          </p:val>
                                        </p:tav>
                                        <p:tav tm="50000">
                                          <p:val>
                                            <p:strVal val="ppt_x"/>
                                          </p:val>
                                        </p:tav>
                                        <p:tav tm="100000">
                                          <p:val>
                                            <p:strVal val="ppt_x-.3"/>
                                          </p:val>
                                        </p:tav>
                                      </p:tavLst>
                                    </p:anim>
                                    <p:anim calcmode="lin" valueType="num">
                                      <p:cBhvr>
                                        <p:cTn id="61" dur="500" fill="hold"/>
                                        <p:tgtEl>
                                          <p:spTgt spid="1027">
                                            <p:txEl>
                                              <p:pRg st="1" end="1"/>
                                            </p:txEl>
                                          </p:spTgt>
                                        </p:tgtEl>
                                        <p:attrNameLst>
                                          <p:attrName>ppt_y</p:attrName>
                                        </p:attrNameLst>
                                      </p:cBhvr>
                                      <p:tavLst>
                                        <p:tav tm="0">
                                          <p:val>
                                            <p:strVal val="ppt_y"/>
                                          </p:val>
                                        </p:tav>
                                        <p:tav tm="100000">
                                          <p:val>
                                            <p:strVal val="ppt_y"/>
                                          </p:val>
                                        </p:tav>
                                      </p:tavLst>
                                    </p:anim>
                                    <p:set>
                                      <p:cBhvr>
                                        <p:cTn id="62" dur="1" fill="hold">
                                          <p:stCondLst>
                                            <p:cond delay="499"/>
                                          </p:stCondLst>
                                        </p:cTn>
                                        <p:tgtEl>
                                          <p:spTgt spid="1027">
                                            <p:txEl>
                                              <p:pRg st="1" end="1"/>
                                            </p:txEl>
                                          </p:spTgt>
                                        </p:tgtEl>
                                        <p:attrNameLst>
                                          <p:attrName>style.visibility</p:attrName>
                                        </p:attrNameLst>
                                      </p:cBhvr>
                                      <p:to>
                                        <p:strVal val="hidden"/>
                                      </p:to>
                                    </p:set>
                                  </p:childTnLst>
                                </p:cTn>
                              </p:par>
                              <p:par>
                                <p:cTn id="63" presetID="39" presetClass="exit" presetSubtype="0" decel="100000" fill="hold" grpId="1" nodeType="withEffect">
                                  <p:stCondLst>
                                    <p:cond delay="0"/>
                                  </p:stCondLst>
                                  <p:childTnLst>
                                    <p:anim calcmode="lin" valueType="num">
                                      <p:cBhvr>
                                        <p:cTn id="64" dur="500" fill="hold"/>
                                        <p:tgtEl>
                                          <p:spTgt spid="1027">
                                            <p:txEl>
                                              <p:pRg st="2" end="2"/>
                                            </p:txEl>
                                          </p:spTgt>
                                        </p:tgtEl>
                                        <p:attrNameLst>
                                          <p:attrName>ppt_h</p:attrName>
                                        </p:attrNameLst>
                                      </p:cBhvr>
                                      <p:tavLst>
                                        <p:tav tm="0">
                                          <p:val>
                                            <p:strVal val="ppt_h"/>
                                          </p:val>
                                        </p:tav>
                                        <p:tav tm="50000">
                                          <p:val>
                                            <p:strVal val="ppt_h/20"/>
                                          </p:val>
                                        </p:tav>
                                        <p:tav tm="100000">
                                          <p:val>
                                            <p:strVal val="ppt_h/20"/>
                                          </p:val>
                                        </p:tav>
                                      </p:tavLst>
                                    </p:anim>
                                    <p:anim calcmode="lin" valueType="num">
                                      <p:cBhvr>
                                        <p:cTn id="65" dur="500" fill="hold"/>
                                        <p:tgtEl>
                                          <p:spTgt spid="1027">
                                            <p:txEl>
                                              <p:pRg st="2" end="2"/>
                                            </p:txEl>
                                          </p:spTgt>
                                        </p:tgtEl>
                                        <p:attrNameLst>
                                          <p:attrName>ppt_w</p:attrName>
                                        </p:attrNameLst>
                                      </p:cBhvr>
                                      <p:tavLst>
                                        <p:tav tm="0">
                                          <p:val>
                                            <p:strVal val="ppt_w"/>
                                          </p:val>
                                        </p:tav>
                                        <p:tav tm="50000">
                                          <p:val>
                                            <p:strVal val="ppt_w+.3"/>
                                          </p:val>
                                        </p:tav>
                                        <p:tav tm="100000">
                                          <p:val>
                                            <p:strVal val="ppt_w+.3"/>
                                          </p:val>
                                        </p:tav>
                                      </p:tavLst>
                                    </p:anim>
                                    <p:anim calcmode="lin" valueType="num">
                                      <p:cBhvr>
                                        <p:cTn id="66" dur="500" fill="hold"/>
                                        <p:tgtEl>
                                          <p:spTgt spid="1027">
                                            <p:txEl>
                                              <p:pRg st="2" end="2"/>
                                            </p:txEl>
                                          </p:spTgt>
                                        </p:tgtEl>
                                        <p:attrNameLst>
                                          <p:attrName>ppt_x</p:attrName>
                                        </p:attrNameLst>
                                      </p:cBhvr>
                                      <p:tavLst>
                                        <p:tav tm="0">
                                          <p:val>
                                            <p:strVal val="ppt_x"/>
                                          </p:val>
                                        </p:tav>
                                        <p:tav tm="50000">
                                          <p:val>
                                            <p:strVal val="ppt_x"/>
                                          </p:val>
                                        </p:tav>
                                        <p:tav tm="100000">
                                          <p:val>
                                            <p:strVal val="ppt_x-.3"/>
                                          </p:val>
                                        </p:tav>
                                      </p:tavLst>
                                    </p:anim>
                                    <p:anim calcmode="lin" valueType="num">
                                      <p:cBhvr>
                                        <p:cTn id="67" dur="500" fill="hold"/>
                                        <p:tgtEl>
                                          <p:spTgt spid="1027">
                                            <p:txEl>
                                              <p:pRg st="2" end="2"/>
                                            </p:txEl>
                                          </p:spTgt>
                                        </p:tgtEl>
                                        <p:attrNameLst>
                                          <p:attrName>ppt_y</p:attrName>
                                        </p:attrNameLst>
                                      </p:cBhvr>
                                      <p:tavLst>
                                        <p:tav tm="0">
                                          <p:val>
                                            <p:strVal val="ppt_y"/>
                                          </p:val>
                                        </p:tav>
                                        <p:tav tm="100000">
                                          <p:val>
                                            <p:strVal val="ppt_y"/>
                                          </p:val>
                                        </p:tav>
                                      </p:tavLst>
                                    </p:anim>
                                    <p:set>
                                      <p:cBhvr>
                                        <p:cTn id="68" dur="1" fill="hold">
                                          <p:stCondLst>
                                            <p:cond delay="499"/>
                                          </p:stCondLst>
                                        </p:cTn>
                                        <p:tgtEl>
                                          <p:spTgt spid="1027">
                                            <p:txEl>
                                              <p:pRg st="2" end="2"/>
                                            </p:txEl>
                                          </p:spTgt>
                                        </p:tgtEl>
                                        <p:attrNameLst>
                                          <p:attrName>style.visibility</p:attrName>
                                        </p:attrNameLst>
                                      </p:cBhvr>
                                      <p:to>
                                        <p:strVal val="hidden"/>
                                      </p:to>
                                    </p:set>
                                  </p:childTnLst>
                                </p:cTn>
                              </p:par>
                              <p:par>
                                <p:cTn id="69" presetID="39" presetClass="exit" presetSubtype="0" decel="100000" fill="hold" grpId="1" nodeType="withEffect">
                                  <p:stCondLst>
                                    <p:cond delay="0"/>
                                  </p:stCondLst>
                                  <p:childTnLst>
                                    <p:anim calcmode="lin" valueType="num">
                                      <p:cBhvr>
                                        <p:cTn id="70" dur="500" fill="hold"/>
                                        <p:tgtEl>
                                          <p:spTgt spid="1027">
                                            <p:txEl>
                                              <p:pRg st="3" end="3"/>
                                            </p:txEl>
                                          </p:spTgt>
                                        </p:tgtEl>
                                        <p:attrNameLst>
                                          <p:attrName>ppt_h</p:attrName>
                                        </p:attrNameLst>
                                      </p:cBhvr>
                                      <p:tavLst>
                                        <p:tav tm="0">
                                          <p:val>
                                            <p:strVal val="ppt_h"/>
                                          </p:val>
                                        </p:tav>
                                        <p:tav tm="50000">
                                          <p:val>
                                            <p:strVal val="ppt_h/20"/>
                                          </p:val>
                                        </p:tav>
                                        <p:tav tm="100000">
                                          <p:val>
                                            <p:strVal val="ppt_h/20"/>
                                          </p:val>
                                        </p:tav>
                                      </p:tavLst>
                                    </p:anim>
                                    <p:anim calcmode="lin" valueType="num">
                                      <p:cBhvr>
                                        <p:cTn id="71" dur="500" fill="hold"/>
                                        <p:tgtEl>
                                          <p:spTgt spid="1027">
                                            <p:txEl>
                                              <p:pRg st="3" end="3"/>
                                            </p:txEl>
                                          </p:spTgt>
                                        </p:tgtEl>
                                        <p:attrNameLst>
                                          <p:attrName>ppt_w</p:attrName>
                                        </p:attrNameLst>
                                      </p:cBhvr>
                                      <p:tavLst>
                                        <p:tav tm="0">
                                          <p:val>
                                            <p:strVal val="ppt_w"/>
                                          </p:val>
                                        </p:tav>
                                        <p:tav tm="50000">
                                          <p:val>
                                            <p:strVal val="ppt_w+.3"/>
                                          </p:val>
                                        </p:tav>
                                        <p:tav tm="100000">
                                          <p:val>
                                            <p:strVal val="ppt_w+.3"/>
                                          </p:val>
                                        </p:tav>
                                      </p:tavLst>
                                    </p:anim>
                                    <p:anim calcmode="lin" valueType="num">
                                      <p:cBhvr>
                                        <p:cTn id="72" dur="500" fill="hold"/>
                                        <p:tgtEl>
                                          <p:spTgt spid="1027">
                                            <p:txEl>
                                              <p:pRg st="3" end="3"/>
                                            </p:txEl>
                                          </p:spTgt>
                                        </p:tgtEl>
                                        <p:attrNameLst>
                                          <p:attrName>ppt_x</p:attrName>
                                        </p:attrNameLst>
                                      </p:cBhvr>
                                      <p:tavLst>
                                        <p:tav tm="0">
                                          <p:val>
                                            <p:strVal val="ppt_x"/>
                                          </p:val>
                                        </p:tav>
                                        <p:tav tm="50000">
                                          <p:val>
                                            <p:strVal val="ppt_x"/>
                                          </p:val>
                                        </p:tav>
                                        <p:tav tm="100000">
                                          <p:val>
                                            <p:strVal val="ppt_x-.3"/>
                                          </p:val>
                                        </p:tav>
                                      </p:tavLst>
                                    </p:anim>
                                    <p:anim calcmode="lin" valueType="num">
                                      <p:cBhvr>
                                        <p:cTn id="73" dur="500" fill="hold"/>
                                        <p:tgtEl>
                                          <p:spTgt spid="1027">
                                            <p:txEl>
                                              <p:pRg st="3" end="3"/>
                                            </p:txEl>
                                          </p:spTgt>
                                        </p:tgtEl>
                                        <p:attrNameLst>
                                          <p:attrName>ppt_y</p:attrName>
                                        </p:attrNameLst>
                                      </p:cBhvr>
                                      <p:tavLst>
                                        <p:tav tm="0">
                                          <p:val>
                                            <p:strVal val="ppt_y"/>
                                          </p:val>
                                        </p:tav>
                                        <p:tav tm="100000">
                                          <p:val>
                                            <p:strVal val="ppt_y"/>
                                          </p:val>
                                        </p:tav>
                                      </p:tavLst>
                                    </p:anim>
                                    <p:set>
                                      <p:cBhvr>
                                        <p:cTn id="74" dur="1" fill="hold">
                                          <p:stCondLst>
                                            <p:cond delay="499"/>
                                          </p:stCondLst>
                                        </p:cTn>
                                        <p:tgtEl>
                                          <p:spTgt spid="1027">
                                            <p:txEl>
                                              <p:pRg st="3" end="3"/>
                                            </p:txEl>
                                          </p:spTgt>
                                        </p:tgtEl>
                                        <p:attrNameLst>
                                          <p:attrName>style.visibility</p:attrName>
                                        </p:attrNameLst>
                                      </p:cBhvr>
                                      <p:to>
                                        <p:strVal val="hidden"/>
                                      </p:to>
                                    </p:set>
                                  </p:childTnLst>
                                </p:cTn>
                              </p:par>
                              <p:par>
                                <p:cTn id="75" presetID="39" presetClass="exit" presetSubtype="0" decel="100000" fill="hold" grpId="1" nodeType="withEffect">
                                  <p:stCondLst>
                                    <p:cond delay="0"/>
                                  </p:stCondLst>
                                  <p:childTnLst>
                                    <p:anim calcmode="lin" valueType="num">
                                      <p:cBhvr>
                                        <p:cTn id="76" dur="500" fill="hold"/>
                                        <p:tgtEl>
                                          <p:spTgt spid="1027">
                                            <p:txEl>
                                              <p:pRg st="4" end="4"/>
                                            </p:txEl>
                                          </p:spTgt>
                                        </p:tgtEl>
                                        <p:attrNameLst>
                                          <p:attrName>ppt_h</p:attrName>
                                        </p:attrNameLst>
                                      </p:cBhvr>
                                      <p:tavLst>
                                        <p:tav tm="0">
                                          <p:val>
                                            <p:strVal val="ppt_h"/>
                                          </p:val>
                                        </p:tav>
                                        <p:tav tm="50000">
                                          <p:val>
                                            <p:strVal val="ppt_h/20"/>
                                          </p:val>
                                        </p:tav>
                                        <p:tav tm="100000">
                                          <p:val>
                                            <p:strVal val="ppt_h/20"/>
                                          </p:val>
                                        </p:tav>
                                      </p:tavLst>
                                    </p:anim>
                                    <p:anim calcmode="lin" valueType="num">
                                      <p:cBhvr>
                                        <p:cTn id="77" dur="500" fill="hold"/>
                                        <p:tgtEl>
                                          <p:spTgt spid="1027">
                                            <p:txEl>
                                              <p:pRg st="4" end="4"/>
                                            </p:txEl>
                                          </p:spTgt>
                                        </p:tgtEl>
                                        <p:attrNameLst>
                                          <p:attrName>ppt_w</p:attrName>
                                        </p:attrNameLst>
                                      </p:cBhvr>
                                      <p:tavLst>
                                        <p:tav tm="0">
                                          <p:val>
                                            <p:strVal val="ppt_w"/>
                                          </p:val>
                                        </p:tav>
                                        <p:tav tm="50000">
                                          <p:val>
                                            <p:strVal val="ppt_w+.3"/>
                                          </p:val>
                                        </p:tav>
                                        <p:tav tm="100000">
                                          <p:val>
                                            <p:strVal val="ppt_w+.3"/>
                                          </p:val>
                                        </p:tav>
                                      </p:tavLst>
                                    </p:anim>
                                    <p:anim calcmode="lin" valueType="num">
                                      <p:cBhvr>
                                        <p:cTn id="78" dur="500" fill="hold"/>
                                        <p:tgtEl>
                                          <p:spTgt spid="1027">
                                            <p:txEl>
                                              <p:pRg st="4" end="4"/>
                                            </p:txEl>
                                          </p:spTgt>
                                        </p:tgtEl>
                                        <p:attrNameLst>
                                          <p:attrName>ppt_x</p:attrName>
                                        </p:attrNameLst>
                                      </p:cBhvr>
                                      <p:tavLst>
                                        <p:tav tm="0">
                                          <p:val>
                                            <p:strVal val="ppt_x"/>
                                          </p:val>
                                        </p:tav>
                                        <p:tav tm="50000">
                                          <p:val>
                                            <p:strVal val="ppt_x"/>
                                          </p:val>
                                        </p:tav>
                                        <p:tav tm="100000">
                                          <p:val>
                                            <p:strVal val="ppt_x-.3"/>
                                          </p:val>
                                        </p:tav>
                                      </p:tavLst>
                                    </p:anim>
                                    <p:anim calcmode="lin" valueType="num">
                                      <p:cBhvr>
                                        <p:cTn id="79" dur="500" fill="hold"/>
                                        <p:tgtEl>
                                          <p:spTgt spid="1027">
                                            <p:txEl>
                                              <p:pRg st="4" end="4"/>
                                            </p:txEl>
                                          </p:spTgt>
                                        </p:tgtEl>
                                        <p:attrNameLst>
                                          <p:attrName>ppt_y</p:attrName>
                                        </p:attrNameLst>
                                      </p:cBhvr>
                                      <p:tavLst>
                                        <p:tav tm="0">
                                          <p:val>
                                            <p:strVal val="ppt_y"/>
                                          </p:val>
                                        </p:tav>
                                        <p:tav tm="100000">
                                          <p:val>
                                            <p:strVal val="ppt_y"/>
                                          </p:val>
                                        </p:tav>
                                      </p:tavLst>
                                    </p:anim>
                                    <p:set>
                                      <p:cBhvr>
                                        <p:cTn id="80" dur="1" fill="hold">
                                          <p:stCondLst>
                                            <p:cond delay="499"/>
                                          </p:stCondLst>
                                        </p:cTn>
                                        <p:tgtEl>
                                          <p:spTgt spid="1027">
                                            <p:txEl>
                                              <p:pRg st="4" end="4"/>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6" grpId="0"/>
      <p:bldP spid="1026" grpId="1"/>
      <p:bldP spid="1027" grpId="0" build="p">
        <p:tmplLst>
          <p:tmpl lvl="1">
            <p:tnLst>
              <p:par>
                <p:cTn presetID="39" presetClass="entr" presetSubtype="0" accel="100000" fill="hold" nodeType="clickEffect">
                  <p:stCondLst>
                    <p:cond delay="0"/>
                  </p:stCondLst>
                  <p:childTnLst>
                    <p:set>
                      <p:cBhvr>
                        <p:cTn dur="1" fill="hold">
                          <p:stCondLst>
                            <p:cond delay="0"/>
                          </p:stCondLst>
                        </p:cTn>
                        <p:tgtEl>
                          <p:spTgt spid="1027"/>
                        </p:tgtEl>
                        <p:attrNameLst>
                          <p:attrName>style.visibility</p:attrName>
                        </p:attrNameLst>
                      </p:cBhvr>
                      <p:to>
                        <p:strVal val="visible"/>
                      </p:to>
                    </p:set>
                    <p:anim calcmode="lin" valueType="num">
                      <p:cBhvr>
                        <p:cTn dur="500" fill="hold"/>
                        <p:tgtEl>
                          <p:spTgt spid="1027"/>
                        </p:tgtEl>
                        <p:attrNameLst>
                          <p:attrName>ppt_h</p:attrName>
                        </p:attrNameLst>
                      </p:cBhvr>
                      <p:tavLst>
                        <p:tav tm="0">
                          <p:val>
                            <p:strVal val="#ppt_h/20"/>
                          </p:val>
                        </p:tav>
                        <p:tav tm="50000">
                          <p:val>
                            <p:strVal val="#ppt_h/20"/>
                          </p:val>
                        </p:tav>
                        <p:tav tm="100000">
                          <p:val>
                            <p:strVal val="#ppt_h"/>
                          </p:val>
                        </p:tav>
                      </p:tavLst>
                    </p:anim>
                    <p:anim calcmode="lin" valueType="num">
                      <p:cBhvr>
                        <p:cTn dur="500" fill="hold"/>
                        <p:tgtEl>
                          <p:spTgt spid="1027"/>
                        </p:tgtEl>
                        <p:attrNameLst>
                          <p:attrName>ppt_w</p:attrName>
                        </p:attrNameLst>
                      </p:cBhvr>
                      <p:tavLst>
                        <p:tav tm="0">
                          <p:val>
                            <p:strVal val="#ppt_w+.3"/>
                          </p:val>
                        </p:tav>
                        <p:tav tm="50000">
                          <p:val>
                            <p:strVal val="#ppt_w+.3"/>
                          </p:val>
                        </p:tav>
                        <p:tav tm="100000">
                          <p:val>
                            <p:strVal val="#ppt_w"/>
                          </p:val>
                        </p:tav>
                      </p:tavLst>
                    </p:anim>
                    <p:anim calcmode="lin" valueType="num">
                      <p:cBhvr>
                        <p:cTn dur="500" fill="hold"/>
                        <p:tgtEl>
                          <p:spTgt spid="1027"/>
                        </p:tgtEl>
                        <p:attrNameLst>
                          <p:attrName>ppt_x</p:attrName>
                        </p:attrNameLst>
                      </p:cBhvr>
                      <p:tavLst>
                        <p:tav tm="0">
                          <p:val>
                            <p:strVal val="#ppt_x-.3"/>
                          </p:val>
                        </p:tav>
                        <p:tav tm="50000">
                          <p:val>
                            <p:strVal val="#ppt_x"/>
                          </p:val>
                        </p:tav>
                        <p:tav tm="100000">
                          <p:val>
                            <p:strVal val="#ppt_x"/>
                          </p:val>
                        </p:tav>
                      </p:tavLst>
                    </p:anim>
                    <p:anim calcmode="lin" valueType="num">
                      <p:cBhvr>
                        <p:cTn dur="500" fill="hold"/>
                        <p:tgtEl>
                          <p:spTgt spid="1027"/>
                        </p:tgtEl>
                        <p:attrNameLst>
                          <p:attrName>ppt_y</p:attrName>
                        </p:attrNameLst>
                      </p:cBhvr>
                      <p:tavLst>
                        <p:tav tm="0">
                          <p:val>
                            <p:strVal val="#ppt_y"/>
                          </p:val>
                        </p:tav>
                        <p:tav tm="100000">
                          <p:val>
                            <p:strVal val="#ppt_y"/>
                          </p:val>
                        </p:tav>
                      </p:tavLst>
                    </p:anim>
                  </p:childTnLst>
                </p:cTn>
              </p:par>
            </p:tnLst>
          </p:tmpl>
          <p:tmpl lvl="2">
            <p:tnLst>
              <p:par>
                <p:cTn presetID="39" presetClass="entr" presetSubtype="0" accel="100000" fill="hold" nodeType="withEffect">
                  <p:stCondLst>
                    <p:cond delay="0"/>
                  </p:stCondLst>
                  <p:childTnLst>
                    <p:set>
                      <p:cBhvr>
                        <p:cTn dur="1" fill="hold">
                          <p:stCondLst>
                            <p:cond delay="0"/>
                          </p:stCondLst>
                        </p:cTn>
                        <p:tgtEl>
                          <p:spTgt spid="1027"/>
                        </p:tgtEl>
                        <p:attrNameLst>
                          <p:attrName>style.visibility</p:attrName>
                        </p:attrNameLst>
                      </p:cBhvr>
                      <p:to>
                        <p:strVal val="visible"/>
                      </p:to>
                    </p:set>
                    <p:anim calcmode="lin" valueType="num">
                      <p:cBhvr>
                        <p:cTn dur="500" fill="hold"/>
                        <p:tgtEl>
                          <p:spTgt spid="1027"/>
                        </p:tgtEl>
                        <p:attrNameLst>
                          <p:attrName>ppt_h</p:attrName>
                        </p:attrNameLst>
                      </p:cBhvr>
                      <p:tavLst>
                        <p:tav tm="0">
                          <p:val>
                            <p:strVal val="#ppt_h/20"/>
                          </p:val>
                        </p:tav>
                        <p:tav tm="50000">
                          <p:val>
                            <p:strVal val="#ppt_h/20"/>
                          </p:val>
                        </p:tav>
                        <p:tav tm="100000">
                          <p:val>
                            <p:strVal val="#ppt_h"/>
                          </p:val>
                        </p:tav>
                      </p:tavLst>
                    </p:anim>
                    <p:anim calcmode="lin" valueType="num">
                      <p:cBhvr>
                        <p:cTn dur="500" fill="hold"/>
                        <p:tgtEl>
                          <p:spTgt spid="1027"/>
                        </p:tgtEl>
                        <p:attrNameLst>
                          <p:attrName>ppt_w</p:attrName>
                        </p:attrNameLst>
                      </p:cBhvr>
                      <p:tavLst>
                        <p:tav tm="0">
                          <p:val>
                            <p:strVal val="#ppt_w+.3"/>
                          </p:val>
                        </p:tav>
                        <p:tav tm="50000">
                          <p:val>
                            <p:strVal val="#ppt_w+.3"/>
                          </p:val>
                        </p:tav>
                        <p:tav tm="100000">
                          <p:val>
                            <p:strVal val="#ppt_w"/>
                          </p:val>
                        </p:tav>
                      </p:tavLst>
                    </p:anim>
                    <p:anim calcmode="lin" valueType="num">
                      <p:cBhvr>
                        <p:cTn dur="500" fill="hold"/>
                        <p:tgtEl>
                          <p:spTgt spid="1027"/>
                        </p:tgtEl>
                        <p:attrNameLst>
                          <p:attrName>ppt_x</p:attrName>
                        </p:attrNameLst>
                      </p:cBhvr>
                      <p:tavLst>
                        <p:tav tm="0">
                          <p:val>
                            <p:strVal val="#ppt_x-.3"/>
                          </p:val>
                        </p:tav>
                        <p:tav tm="50000">
                          <p:val>
                            <p:strVal val="#ppt_x"/>
                          </p:val>
                        </p:tav>
                        <p:tav tm="100000">
                          <p:val>
                            <p:strVal val="#ppt_x"/>
                          </p:val>
                        </p:tav>
                      </p:tavLst>
                    </p:anim>
                    <p:anim calcmode="lin" valueType="num">
                      <p:cBhvr>
                        <p:cTn dur="500" fill="hold"/>
                        <p:tgtEl>
                          <p:spTgt spid="1027"/>
                        </p:tgtEl>
                        <p:attrNameLst>
                          <p:attrName>ppt_y</p:attrName>
                        </p:attrNameLst>
                      </p:cBhvr>
                      <p:tavLst>
                        <p:tav tm="0">
                          <p:val>
                            <p:strVal val="#ppt_y"/>
                          </p:val>
                        </p:tav>
                        <p:tav tm="100000">
                          <p:val>
                            <p:strVal val="#ppt_y"/>
                          </p:val>
                        </p:tav>
                      </p:tavLst>
                    </p:anim>
                  </p:childTnLst>
                </p:cTn>
              </p:par>
            </p:tnLst>
          </p:tmpl>
          <p:tmpl lvl="3">
            <p:tnLst>
              <p:par>
                <p:cTn presetID="39" presetClass="entr" presetSubtype="0" accel="100000" fill="hold" nodeType="withEffect">
                  <p:stCondLst>
                    <p:cond delay="0"/>
                  </p:stCondLst>
                  <p:childTnLst>
                    <p:set>
                      <p:cBhvr>
                        <p:cTn dur="1" fill="hold">
                          <p:stCondLst>
                            <p:cond delay="0"/>
                          </p:stCondLst>
                        </p:cTn>
                        <p:tgtEl>
                          <p:spTgt spid="1027"/>
                        </p:tgtEl>
                        <p:attrNameLst>
                          <p:attrName>style.visibility</p:attrName>
                        </p:attrNameLst>
                      </p:cBhvr>
                      <p:to>
                        <p:strVal val="visible"/>
                      </p:to>
                    </p:set>
                    <p:anim calcmode="lin" valueType="num">
                      <p:cBhvr>
                        <p:cTn dur="500" fill="hold"/>
                        <p:tgtEl>
                          <p:spTgt spid="1027"/>
                        </p:tgtEl>
                        <p:attrNameLst>
                          <p:attrName>ppt_h</p:attrName>
                        </p:attrNameLst>
                      </p:cBhvr>
                      <p:tavLst>
                        <p:tav tm="0">
                          <p:val>
                            <p:strVal val="#ppt_h/20"/>
                          </p:val>
                        </p:tav>
                        <p:tav tm="50000">
                          <p:val>
                            <p:strVal val="#ppt_h/20"/>
                          </p:val>
                        </p:tav>
                        <p:tav tm="100000">
                          <p:val>
                            <p:strVal val="#ppt_h"/>
                          </p:val>
                        </p:tav>
                      </p:tavLst>
                    </p:anim>
                    <p:anim calcmode="lin" valueType="num">
                      <p:cBhvr>
                        <p:cTn dur="500" fill="hold"/>
                        <p:tgtEl>
                          <p:spTgt spid="1027"/>
                        </p:tgtEl>
                        <p:attrNameLst>
                          <p:attrName>ppt_w</p:attrName>
                        </p:attrNameLst>
                      </p:cBhvr>
                      <p:tavLst>
                        <p:tav tm="0">
                          <p:val>
                            <p:strVal val="#ppt_w+.3"/>
                          </p:val>
                        </p:tav>
                        <p:tav tm="50000">
                          <p:val>
                            <p:strVal val="#ppt_w+.3"/>
                          </p:val>
                        </p:tav>
                        <p:tav tm="100000">
                          <p:val>
                            <p:strVal val="#ppt_w"/>
                          </p:val>
                        </p:tav>
                      </p:tavLst>
                    </p:anim>
                    <p:anim calcmode="lin" valueType="num">
                      <p:cBhvr>
                        <p:cTn dur="500" fill="hold"/>
                        <p:tgtEl>
                          <p:spTgt spid="1027"/>
                        </p:tgtEl>
                        <p:attrNameLst>
                          <p:attrName>ppt_x</p:attrName>
                        </p:attrNameLst>
                      </p:cBhvr>
                      <p:tavLst>
                        <p:tav tm="0">
                          <p:val>
                            <p:strVal val="#ppt_x-.3"/>
                          </p:val>
                        </p:tav>
                        <p:tav tm="50000">
                          <p:val>
                            <p:strVal val="#ppt_x"/>
                          </p:val>
                        </p:tav>
                        <p:tav tm="100000">
                          <p:val>
                            <p:strVal val="#ppt_x"/>
                          </p:val>
                        </p:tav>
                      </p:tavLst>
                    </p:anim>
                    <p:anim calcmode="lin" valueType="num">
                      <p:cBhvr>
                        <p:cTn dur="500" fill="hold"/>
                        <p:tgtEl>
                          <p:spTgt spid="1027"/>
                        </p:tgtEl>
                        <p:attrNameLst>
                          <p:attrName>ppt_y</p:attrName>
                        </p:attrNameLst>
                      </p:cBhvr>
                      <p:tavLst>
                        <p:tav tm="0">
                          <p:val>
                            <p:strVal val="#ppt_y"/>
                          </p:val>
                        </p:tav>
                        <p:tav tm="100000">
                          <p:val>
                            <p:strVal val="#ppt_y"/>
                          </p:val>
                        </p:tav>
                      </p:tavLst>
                    </p:anim>
                  </p:childTnLst>
                </p:cTn>
              </p:par>
            </p:tnLst>
          </p:tmpl>
          <p:tmpl lvl="4">
            <p:tnLst>
              <p:par>
                <p:cTn presetID="39" presetClass="entr" presetSubtype="0" accel="100000" fill="hold" nodeType="withEffect">
                  <p:stCondLst>
                    <p:cond delay="0"/>
                  </p:stCondLst>
                  <p:childTnLst>
                    <p:set>
                      <p:cBhvr>
                        <p:cTn dur="1" fill="hold">
                          <p:stCondLst>
                            <p:cond delay="0"/>
                          </p:stCondLst>
                        </p:cTn>
                        <p:tgtEl>
                          <p:spTgt spid="1027"/>
                        </p:tgtEl>
                        <p:attrNameLst>
                          <p:attrName>style.visibility</p:attrName>
                        </p:attrNameLst>
                      </p:cBhvr>
                      <p:to>
                        <p:strVal val="visible"/>
                      </p:to>
                    </p:set>
                    <p:anim calcmode="lin" valueType="num">
                      <p:cBhvr>
                        <p:cTn dur="500" fill="hold"/>
                        <p:tgtEl>
                          <p:spTgt spid="1027"/>
                        </p:tgtEl>
                        <p:attrNameLst>
                          <p:attrName>ppt_h</p:attrName>
                        </p:attrNameLst>
                      </p:cBhvr>
                      <p:tavLst>
                        <p:tav tm="0">
                          <p:val>
                            <p:strVal val="#ppt_h/20"/>
                          </p:val>
                        </p:tav>
                        <p:tav tm="50000">
                          <p:val>
                            <p:strVal val="#ppt_h/20"/>
                          </p:val>
                        </p:tav>
                        <p:tav tm="100000">
                          <p:val>
                            <p:strVal val="#ppt_h"/>
                          </p:val>
                        </p:tav>
                      </p:tavLst>
                    </p:anim>
                    <p:anim calcmode="lin" valueType="num">
                      <p:cBhvr>
                        <p:cTn dur="500" fill="hold"/>
                        <p:tgtEl>
                          <p:spTgt spid="1027"/>
                        </p:tgtEl>
                        <p:attrNameLst>
                          <p:attrName>ppt_w</p:attrName>
                        </p:attrNameLst>
                      </p:cBhvr>
                      <p:tavLst>
                        <p:tav tm="0">
                          <p:val>
                            <p:strVal val="#ppt_w+.3"/>
                          </p:val>
                        </p:tav>
                        <p:tav tm="50000">
                          <p:val>
                            <p:strVal val="#ppt_w+.3"/>
                          </p:val>
                        </p:tav>
                        <p:tav tm="100000">
                          <p:val>
                            <p:strVal val="#ppt_w"/>
                          </p:val>
                        </p:tav>
                      </p:tavLst>
                    </p:anim>
                    <p:anim calcmode="lin" valueType="num">
                      <p:cBhvr>
                        <p:cTn dur="500" fill="hold"/>
                        <p:tgtEl>
                          <p:spTgt spid="1027"/>
                        </p:tgtEl>
                        <p:attrNameLst>
                          <p:attrName>ppt_x</p:attrName>
                        </p:attrNameLst>
                      </p:cBhvr>
                      <p:tavLst>
                        <p:tav tm="0">
                          <p:val>
                            <p:strVal val="#ppt_x-.3"/>
                          </p:val>
                        </p:tav>
                        <p:tav tm="50000">
                          <p:val>
                            <p:strVal val="#ppt_x"/>
                          </p:val>
                        </p:tav>
                        <p:tav tm="100000">
                          <p:val>
                            <p:strVal val="#ppt_x"/>
                          </p:val>
                        </p:tav>
                      </p:tavLst>
                    </p:anim>
                    <p:anim calcmode="lin" valueType="num">
                      <p:cBhvr>
                        <p:cTn dur="500" fill="hold"/>
                        <p:tgtEl>
                          <p:spTgt spid="1027"/>
                        </p:tgtEl>
                        <p:attrNameLst>
                          <p:attrName>ppt_y</p:attrName>
                        </p:attrNameLst>
                      </p:cBhvr>
                      <p:tavLst>
                        <p:tav tm="0">
                          <p:val>
                            <p:strVal val="#ppt_y"/>
                          </p:val>
                        </p:tav>
                        <p:tav tm="100000">
                          <p:val>
                            <p:strVal val="#ppt_y"/>
                          </p:val>
                        </p:tav>
                      </p:tavLst>
                    </p:anim>
                  </p:childTnLst>
                </p:cTn>
              </p:par>
            </p:tnLst>
          </p:tmpl>
          <p:tmpl lvl="5">
            <p:tnLst>
              <p:par>
                <p:cTn presetID="39" presetClass="entr" presetSubtype="0" accel="100000" fill="hold" nodeType="withEffect">
                  <p:stCondLst>
                    <p:cond delay="0"/>
                  </p:stCondLst>
                  <p:childTnLst>
                    <p:set>
                      <p:cBhvr>
                        <p:cTn dur="1" fill="hold">
                          <p:stCondLst>
                            <p:cond delay="0"/>
                          </p:stCondLst>
                        </p:cTn>
                        <p:tgtEl>
                          <p:spTgt spid="1027"/>
                        </p:tgtEl>
                        <p:attrNameLst>
                          <p:attrName>style.visibility</p:attrName>
                        </p:attrNameLst>
                      </p:cBhvr>
                      <p:to>
                        <p:strVal val="visible"/>
                      </p:to>
                    </p:set>
                    <p:anim calcmode="lin" valueType="num">
                      <p:cBhvr>
                        <p:cTn dur="500" fill="hold"/>
                        <p:tgtEl>
                          <p:spTgt spid="1027"/>
                        </p:tgtEl>
                        <p:attrNameLst>
                          <p:attrName>ppt_h</p:attrName>
                        </p:attrNameLst>
                      </p:cBhvr>
                      <p:tavLst>
                        <p:tav tm="0">
                          <p:val>
                            <p:strVal val="#ppt_h/20"/>
                          </p:val>
                        </p:tav>
                        <p:tav tm="50000">
                          <p:val>
                            <p:strVal val="#ppt_h/20"/>
                          </p:val>
                        </p:tav>
                        <p:tav tm="100000">
                          <p:val>
                            <p:strVal val="#ppt_h"/>
                          </p:val>
                        </p:tav>
                      </p:tavLst>
                    </p:anim>
                    <p:anim calcmode="lin" valueType="num">
                      <p:cBhvr>
                        <p:cTn dur="500" fill="hold"/>
                        <p:tgtEl>
                          <p:spTgt spid="1027"/>
                        </p:tgtEl>
                        <p:attrNameLst>
                          <p:attrName>ppt_w</p:attrName>
                        </p:attrNameLst>
                      </p:cBhvr>
                      <p:tavLst>
                        <p:tav tm="0">
                          <p:val>
                            <p:strVal val="#ppt_w+.3"/>
                          </p:val>
                        </p:tav>
                        <p:tav tm="50000">
                          <p:val>
                            <p:strVal val="#ppt_w+.3"/>
                          </p:val>
                        </p:tav>
                        <p:tav tm="100000">
                          <p:val>
                            <p:strVal val="#ppt_w"/>
                          </p:val>
                        </p:tav>
                      </p:tavLst>
                    </p:anim>
                    <p:anim calcmode="lin" valueType="num">
                      <p:cBhvr>
                        <p:cTn dur="500" fill="hold"/>
                        <p:tgtEl>
                          <p:spTgt spid="1027"/>
                        </p:tgtEl>
                        <p:attrNameLst>
                          <p:attrName>ppt_x</p:attrName>
                        </p:attrNameLst>
                      </p:cBhvr>
                      <p:tavLst>
                        <p:tav tm="0">
                          <p:val>
                            <p:strVal val="#ppt_x-.3"/>
                          </p:val>
                        </p:tav>
                        <p:tav tm="50000">
                          <p:val>
                            <p:strVal val="#ppt_x"/>
                          </p:val>
                        </p:tav>
                        <p:tav tm="100000">
                          <p:val>
                            <p:strVal val="#ppt_x"/>
                          </p:val>
                        </p:tav>
                      </p:tavLst>
                    </p:anim>
                    <p:anim calcmode="lin" valueType="num">
                      <p:cBhvr>
                        <p:cTn dur="500" fill="hold"/>
                        <p:tgtEl>
                          <p:spTgt spid="1027"/>
                        </p:tgtEl>
                        <p:attrNameLst>
                          <p:attrName>ppt_y</p:attrName>
                        </p:attrNameLst>
                      </p:cBhvr>
                      <p:tavLst>
                        <p:tav tm="0">
                          <p:val>
                            <p:strVal val="#ppt_y"/>
                          </p:val>
                        </p:tav>
                        <p:tav tm="100000">
                          <p:val>
                            <p:strVal val="#ppt_y"/>
                          </p:val>
                        </p:tav>
                      </p:tavLst>
                    </p:anim>
                  </p:childTnLst>
                </p:cTn>
              </p:par>
            </p:tnLst>
          </p:tmpl>
        </p:tmplLst>
      </p:bldP>
      <p:bldP spid="1027" grpId="1" build="allAtOnce">
        <p:tmplLst>
          <p:tmpl lvl="1">
            <p:tnLst>
              <p:par>
                <p:cTn presetID="39" presetClass="exit" presetSubtype="0" decel="100000" fill="hold" nodeType="withEffect">
                  <p:stCondLst>
                    <p:cond delay="0"/>
                  </p:stCondLst>
                  <p:childTnLst>
                    <p:anim calcmode="lin" valueType="num">
                      <p:cBhvr>
                        <p:cTn dur="500" fill="hold"/>
                        <p:tgtEl>
                          <p:spTgt spid="1027"/>
                        </p:tgtEl>
                        <p:attrNameLst>
                          <p:attrName>ppt_h</p:attrName>
                        </p:attrNameLst>
                      </p:cBhvr>
                      <p:tavLst>
                        <p:tav tm="0">
                          <p:val>
                            <p:strVal val="ppt_h"/>
                          </p:val>
                        </p:tav>
                        <p:tav tm="50000">
                          <p:val>
                            <p:strVal val="ppt_h/20"/>
                          </p:val>
                        </p:tav>
                        <p:tav tm="100000">
                          <p:val>
                            <p:strVal val="ppt_h/20"/>
                          </p:val>
                        </p:tav>
                      </p:tavLst>
                    </p:anim>
                    <p:anim calcmode="lin" valueType="num">
                      <p:cBhvr>
                        <p:cTn dur="500" fill="hold"/>
                        <p:tgtEl>
                          <p:spTgt spid="1027"/>
                        </p:tgtEl>
                        <p:attrNameLst>
                          <p:attrName>ppt_w</p:attrName>
                        </p:attrNameLst>
                      </p:cBhvr>
                      <p:tavLst>
                        <p:tav tm="0">
                          <p:val>
                            <p:strVal val="ppt_w"/>
                          </p:val>
                        </p:tav>
                        <p:tav tm="50000">
                          <p:val>
                            <p:strVal val="ppt_w+.3"/>
                          </p:val>
                        </p:tav>
                        <p:tav tm="100000">
                          <p:val>
                            <p:strVal val="ppt_w+.3"/>
                          </p:val>
                        </p:tav>
                      </p:tavLst>
                    </p:anim>
                    <p:anim calcmode="lin" valueType="num">
                      <p:cBhvr>
                        <p:cTn dur="500" fill="hold"/>
                        <p:tgtEl>
                          <p:spTgt spid="1027"/>
                        </p:tgtEl>
                        <p:attrNameLst>
                          <p:attrName>ppt_x</p:attrName>
                        </p:attrNameLst>
                      </p:cBhvr>
                      <p:tavLst>
                        <p:tav tm="0">
                          <p:val>
                            <p:strVal val="ppt_x"/>
                          </p:val>
                        </p:tav>
                        <p:tav tm="50000">
                          <p:val>
                            <p:strVal val="ppt_x"/>
                          </p:val>
                        </p:tav>
                        <p:tav tm="100000">
                          <p:val>
                            <p:strVal val="ppt_x-.3"/>
                          </p:val>
                        </p:tav>
                      </p:tavLst>
                    </p:anim>
                    <p:anim calcmode="lin" valueType="num">
                      <p:cBhvr>
                        <p:cTn dur="500" fill="hold"/>
                        <p:tgtEl>
                          <p:spTgt spid="1027"/>
                        </p:tgtEl>
                        <p:attrNameLst>
                          <p:attrName>ppt_y</p:attrName>
                        </p:attrNameLst>
                      </p:cBhvr>
                      <p:tavLst>
                        <p:tav tm="0">
                          <p:val>
                            <p:strVal val="ppt_y"/>
                          </p:val>
                        </p:tav>
                        <p:tav tm="100000">
                          <p:val>
                            <p:strVal val="ppt_y"/>
                          </p:val>
                        </p:tav>
                      </p:tavLst>
                    </p:anim>
                    <p:set>
                      <p:cBhvr>
                        <p:cTn dur="1" fill="hold">
                          <p:stCondLst>
                            <p:cond delay="499"/>
                          </p:stCondLst>
                        </p:cTn>
                        <p:tgtEl>
                          <p:spTgt spid="1027"/>
                        </p:tgtEl>
                        <p:attrNameLst>
                          <p:attrName>style.visibility</p:attrName>
                        </p:attrNameLst>
                      </p:cBhvr>
                      <p:to>
                        <p:strVal val="hidden"/>
                      </p:to>
                    </p:set>
                  </p:childTnLst>
                </p:cTn>
              </p:par>
            </p:tnLst>
          </p:tmpl>
          <p:tmpl lvl="2">
            <p:tnLst>
              <p:par>
                <p:cTn presetID="39" presetClass="exit" presetSubtype="0" decel="100000" fill="hold" nodeType="withEffect">
                  <p:stCondLst>
                    <p:cond delay="0"/>
                  </p:stCondLst>
                  <p:childTnLst>
                    <p:anim calcmode="lin" valueType="num">
                      <p:cBhvr>
                        <p:cTn dur="500" fill="hold"/>
                        <p:tgtEl>
                          <p:spTgt spid="1027"/>
                        </p:tgtEl>
                        <p:attrNameLst>
                          <p:attrName>ppt_h</p:attrName>
                        </p:attrNameLst>
                      </p:cBhvr>
                      <p:tavLst>
                        <p:tav tm="0">
                          <p:val>
                            <p:strVal val="ppt_h"/>
                          </p:val>
                        </p:tav>
                        <p:tav tm="50000">
                          <p:val>
                            <p:strVal val="ppt_h/20"/>
                          </p:val>
                        </p:tav>
                        <p:tav tm="100000">
                          <p:val>
                            <p:strVal val="ppt_h/20"/>
                          </p:val>
                        </p:tav>
                      </p:tavLst>
                    </p:anim>
                    <p:anim calcmode="lin" valueType="num">
                      <p:cBhvr>
                        <p:cTn dur="500" fill="hold"/>
                        <p:tgtEl>
                          <p:spTgt spid="1027"/>
                        </p:tgtEl>
                        <p:attrNameLst>
                          <p:attrName>ppt_w</p:attrName>
                        </p:attrNameLst>
                      </p:cBhvr>
                      <p:tavLst>
                        <p:tav tm="0">
                          <p:val>
                            <p:strVal val="ppt_w"/>
                          </p:val>
                        </p:tav>
                        <p:tav tm="50000">
                          <p:val>
                            <p:strVal val="ppt_w+.3"/>
                          </p:val>
                        </p:tav>
                        <p:tav tm="100000">
                          <p:val>
                            <p:strVal val="ppt_w+.3"/>
                          </p:val>
                        </p:tav>
                      </p:tavLst>
                    </p:anim>
                    <p:anim calcmode="lin" valueType="num">
                      <p:cBhvr>
                        <p:cTn dur="500" fill="hold"/>
                        <p:tgtEl>
                          <p:spTgt spid="1027"/>
                        </p:tgtEl>
                        <p:attrNameLst>
                          <p:attrName>ppt_x</p:attrName>
                        </p:attrNameLst>
                      </p:cBhvr>
                      <p:tavLst>
                        <p:tav tm="0">
                          <p:val>
                            <p:strVal val="ppt_x"/>
                          </p:val>
                        </p:tav>
                        <p:tav tm="50000">
                          <p:val>
                            <p:strVal val="ppt_x"/>
                          </p:val>
                        </p:tav>
                        <p:tav tm="100000">
                          <p:val>
                            <p:strVal val="ppt_x-.3"/>
                          </p:val>
                        </p:tav>
                      </p:tavLst>
                    </p:anim>
                    <p:anim calcmode="lin" valueType="num">
                      <p:cBhvr>
                        <p:cTn dur="500" fill="hold"/>
                        <p:tgtEl>
                          <p:spTgt spid="1027"/>
                        </p:tgtEl>
                        <p:attrNameLst>
                          <p:attrName>ppt_y</p:attrName>
                        </p:attrNameLst>
                      </p:cBhvr>
                      <p:tavLst>
                        <p:tav tm="0">
                          <p:val>
                            <p:strVal val="ppt_y"/>
                          </p:val>
                        </p:tav>
                        <p:tav tm="100000">
                          <p:val>
                            <p:strVal val="ppt_y"/>
                          </p:val>
                        </p:tav>
                      </p:tavLst>
                    </p:anim>
                    <p:set>
                      <p:cBhvr>
                        <p:cTn dur="1" fill="hold">
                          <p:stCondLst>
                            <p:cond delay="499"/>
                          </p:stCondLst>
                        </p:cTn>
                        <p:tgtEl>
                          <p:spTgt spid="1027"/>
                        </p:tgtEl>
                        <p:attrNameLst>
                          <p:attrName>style.visibility</p:attrName>
                        </p:attrNameLst>
                      </p:cBhvr>
                      <p:to>
                        <p:strVal val="hidden"/>
                      </p:to>
                    </p:set>
                  </p:childTnLst>
                </p:cTn>
              </p:par>
            </p:tnLst>
          </p:tmpl>
          <p:tmpl lvl="3">
            <p:tnLst>
              <p:par>
                <p:cTn presetID="39" presetClass="exit" presetSubtype="0" decel="100000" fill="hold" nodeType="withEffect">
                  <p:stCondLst>
                    <p:cond delay="0"/>
                  </p:stCondLst>
                  <p:childTnLst>
                    <p:anim calcmode="lin" valueType="num">
                      <p:cBhvr>
                        <p:cTn dur="500" fill="hold"/>
                        <p:tgtEl>
                          <p:spTgt spid="1027"/>
                        </p:tgtEl>
                        <p:attrNameLst>
                          <p:attrName>ppt_h</p:attrName>
                        </p:attrNameLst>
                      </p:cBhvr>
                      <p:tavLst>
                        <p:tav tm="0">
                          <p:val>
                            <p:strVal val="ppt_h"/>
                          </p:val>
                        </p:tav>
                        <p:tav tm="50000">
                          <p:val>
                            <p:strVal val="ppt_h/20"/>
                          </p:val>
                        </p:tav>
                        <p:tav tm="100000">
                          <p:val>
                            <p:strVal val="ppt_h/20"/>
                          </p:val>
                        </p:tav>
                      </p:tavLst>
                    </p:anim>
                    <p:anim calcmode="lin" valueType="num">
                      <p:cBhvr>
                        <p:cTn dur="500" fill="hold"/>
                        <p:tgtEl>
                          <p:spTgt spid="1027"/>
                        </p:tgtEl>
                        <p:attrNameLst>
                          <p:attrName>ppt_w</p:attrName>
                        </p:attrNameLst>
                      </p:cBhvr>
                      <p:tavLst>
                        <p:tav tm="0">
                          <p:val>
                            <p:strVal val="ppt_w"/>
                          </p:val>
                        </p:tav>
                        <p:tav tm="50000">
                          <p:val>
                            <p:strVal val="ppt_w+.3"/>
                          </p:val>
                        </p:tav>
                        <p:tav tm="100000">
                          <p:val>
                            <p:strVal val="ppt_w+.3"/>
                          </p:val>
                        </p:tav>
                      </p:tavLst>
                    </p:anim>
                    <p:anim calcmode="lin" valueType="num">
                      <p:cBhvr>
                        <p:cTn dur="500" fill="hold"/>
                        <p:tgtEl>
                          <p:spTgt spid="1027"/>
                        </p:tgtEl>
                        <p:attrNameLst>
                          <p:attrName>ppt_x</p:attrName>
                        </p:attrNameLst>
                      </p:cBhvr>
                      <p:tavLst>
                        <p:tav tm="0">
                          <p:val>
                            <p:strVal val="ppt_x"/>
                          </p:val>
                        </p:tav>
                        <p:tav tm="50000">
                          <p:val>
                            <p:strVal val="ppt_x"/>
                          </p:val>
                        </p:tav>
                        <p:tav tm="100000">
                          <p:val>
                            <p:strVal val="ppt_x-.3"/>
                          </p:val>
                        </p:tav>
                      </p:tavLst>
                    </p:anim>
                    <p:anim calcmode="lin" valueType="num">
                      <p:cBhvr>
                        <p:cTn dur="500" fill="hold"/>
                        <p:tgtEl>
                          <p:spTgt spid="1027"/>
                        </p:tgtEl>
                        <p:attrNameLst>
                          <p:attrName>ppt_y</p:attrName>
                        </p:attrNameLst>
                      </p:cBhvr>
                      <p:tavLst>
                        <p:tav tm="0">
                          <p:val>
                            <p:strVal val="ppt_y"/>
                          </p:val>
                        </p:tav>
                        <p:tav tm="100000">
                          <p:val>
                            <p:strVal val="ppt_y"/>
                          </p:val>
                        </p:tav>
                      </p:tavLst>
                    </p:anim>
                    <p:set>
                      <p:cBhvr>
                        <p:cTn dur="1" fill="hold">
                          <p:stCondLst>
                            <p:cond delay="499"/>
                          </p:stCondLst>
                        </p:cTn>
                        <p:tgtEl>
                          <p:spTgt spid="1027"/>
                        </p:tgtEl>
                        <p:attrNameLst>
                          <p:attrName>style.visibility</p:attrName>
                        </p:attrNameLst>
                      </p:cBhvr>
                      <p:to>
                        <p:strVal val="hidden"/>
                      </p:to>
                    </p:set>
                  </p:childTnLst>
                </p:cTn>
              </p:par>
            </p:tnLst>
          </p:tmpl>
          <p:tmpl lvl="4">
            <p:tnLst>
              <p:par>
                <p:cTn presetID="39" presetClass="exit" presetSubtype="0" decel="100000" fill="hold" nodeType="withEffect">
                  <p:stCondLst>
                    <p:cond delay="0"/>
                  </p:stCondLst>
                  <p:childTnLst>
                    <p:anim calcmode="lin" valueType="num">
                      <p:cBhvr>
                        <p:cTn dur="500" fill="hold"/>
                        <p:tgtEl>
                          <p:spTgt spid="1027"/>
                        </p:tgtEl>
                        <p:attrNameLst>
                          <p:attrName>ppt_h</p:attrName>
                        </p:attrNameLst>
                      </p:cBhvr>
                      <p:tavLst>
                        <p:tav tm="0">
                          <p:val>
                            <p:strVal val="ppt_h"/>
                          </p:val>
                        </p:tav>
                        <p:tav tm="50000">
                          <p:val>
                            <p:strVal val="ppt_h/20"/>
                          </p:val>
                        </p:tav>
                        <p:tav tm="100000">
                          <p:val>
                            <p:strVal val="ppt_h/20"/>
                          </p:val>
                        </p:tav>
                      </p:tavLst>
                    </p:anim>
                    <p:anim calcmode="lin" valueType="num">
                      <p:cBhvr>
                        <p:cTn dur="500" fill="hold"/>
                        <p:tgtEl>
                          <p:spTgt spid="1027"/>
                        </p:tgtEl>
                        <p:attrNameLst>
                          <p:attrName>ppt_w</p:attrName>
                        </p:attrNameLst>
                      </p:cBhvr>
                      <p:tavLst>
                        <p:tav tm="0">
                          <p:val>
                            <p:strVal val="ppt_w"/>
                          </p:val>
                        </p:tav>
                        <p:tav tm="50000">
                          <p:val>
                            <p:strVal val="ppt_w+.3"/>
                          </p:val>
                        </p:tav>
                        <p:tav tm="100000">
                          <p:val>
                            <p:strVal val="ppt_w+.3"/>
                          </p:val>
                        </p:tav>
                      </p:tavLst>
                    </p:anim>
                    <p:anim calcmode="lin" valueType="num">
                      <p:cBhvr>
                        <p:cTn dur="500" fill="hold"/>
                        <p:tgtEl>
                          <p:spTgt spid="1027"/>
                        </p:tgtEl>
                        <p:attrNameLst>
                          <p:attrName>ppt_x</p:attrName>
                        </p:attrNameLst>
                      </p:cBhvr>
                      <p:tavLst>
                        <p:tav tm="0">
                          <p:val>
                            <p:strVal val="ppt_x"/>
                          </p:val>
                        </p:tav>
                        <p:tav tm="50000">
                          <p:val>
                            <p:strVal val="ppt_x"/>
                          </p:val>
                        </p:tav>
                        <p:tav tm="100000">
                          <p:val>
                            <p:strVal val="ppt_x-.3"/>
                          </p:val>
                        </p:tav>
                      </p:tavLst>
                    </p:anim>
                    <p:anim calcmode="lin" valueType="num">
                      <p:cBhvr>
                        <p:cTn dur="500" fill="hold"/>
                        <p:tgtEl>
                          <p:spTgt spid="1027"/>
                        </p:tgtEl>
                        <p:attrNameLst>
                          <p:attrName>ppt_y</p:attrName>
                        </p:attrNameLst>
                      </p:cBhvr>
                      <p:tavLst>
                        <p:tav tm="0">
                          <p:val>
                            <p:strVal val="ppt_y"/>
                          </p:val>
                        </p:tav>
                        <p:tav tm="100000">
                          <p:val>
                            <p:strVal val="ppt_y"/>
                          </p:val>
                        </p:tav>
                      </p:tavLst>
                    </p:anim>
                    <p:set>
                      <p:cBhvr>
                        <p:cTn dur="1" fill="hold">
                          <p:stCondLst>
                            <p:cond delay="499"/>
                          </p:stCondLst>
                        </p:cTn>
                        <p:tgtEl>
                          <p:spTgt spid="1027"/>
                        </p:tgtEl>
                        <p:attrNameLst>
                          <p:attrName>style.visibility</p:attrName>
                        </p:attrNameLst>
                      </p:cBhvr>
                      <p:to>
                        <p:strVal val="hidden"/>
                      </p:to>
                    </p:set>
                  </p:childTnLst>
                </p:cTn>
              </p:par>
            </p:tnLst>
          </p:tmpl>
          <p:tmpl lvl="5">
            <p:tnLst>
              <p:par>
                <p:cTn presetID="39" presetClass="exit" presetSubtype="0" decel="100000" fill="hold" nodeType="withEffect">
                  <p:stCondLst>
                    <p:cond delay="0"/>
                  </p:stCondLst>
                  <p:childTnLst>
                    <p:anim calcmode="lin" valueType="num">
                      <p:cBhvr>
                        <p:cTn dur="500" fill="hold"/>
                        <p:tgtEl>
                          <p:spTgt spid="1027"/>
                        </p:tgtEl>
                        <p:attrNameLst>
                          <p:attrName>ppt_h</p:attrName>
                        </p:attrNameLst>
                      </p:cBhvr>
                      <p:tavLst>
                        <p:tav tm="0">
                          <p:val>
                            <p:strVal val="ppt_h"/>
                          </p:val>
                        </p:tav>
                        <p:tav tm="50000">
                          <p:val>
                            <p:strVal val="ppt_h/20"/>
                          </p:val>
                        </p:tav>
                        <p:tav tm="100000">
                          <p:val>
                            <p:strVal val="ppt_h/20"/>
                          </p:val>
                        </p:tav>
                      </p:tavLst>
                    </p:anim>
                    <p:anim calcmode="lin" valueType="num">
                      <p:cBhvr>
                        <p:cTn dur="500" fill="hold"/>
                        <p:tgtEl>
                          <p:spTgt spid="1027"/>
                        </p:tgtEl>
                        <p:attrNameLst>
                          <p:attrName>ppt_w</p:attrName>
                        </p:attrNameLst>
                      </p:cBhvr>
                      <p:tavLst>
                        <p:tav tm="0">
                          <p:val>
                            <p:strVal val="ppt_w"/>
                          </p:val>
                        </p:tav>
                        <p:tav tm="50000">
                          <p:val>
                            <p:strVal val="ppt_w+.3"/>
                          </p:val>
                        </p:tav>
                        <p:tav tm="100000">
                          <p:val>
                            <p:strVal val="ppt_w+.3"/>
                          </p:val>
                        </p:tav>
                      </p:tavLst>
                    </p:anim>
                    <p:anim calcmode="lin" valueType="num">
                      <p:cBhvr>
                        <p:cTn dur="500" fill="hold"/>
                        <p:tgtEl>
                          <p:spTgt spid="1027"/>
                        </p:tgtEl>
                        <p:attrNameLst>
                          <p:attrName>ppt_x</p:attrName>
                        </p:attrNameLst>
                      </p:cBhvr>
                      <p:tavLst>
                        <p:tav tm="0">
                          <p:val>
                            <p:strVal val="ppt_x"/>
                          </p:val>
                        </p:tav>
                        <p:tav tm="50000">
                          <p:val>
                            <p:strVal val="ppt_x"/>
                          </p:val>
                        </p:tav>
                        <p:tav tm="100000">
                          <p:val>
                            <p:strVal val="ppt_x-.3"/>
                          </p:val>
                        </p:tav>
                      </p:tavLst>
                    </p:anim>
                    <p:anim calcmode="lin" valueType="num">
                      <p:cBhvr>
                        <p:cTn dur="500" fill="hold"/>
                        <p:tgtEl>
                          <p:spTgt spid="1027"/>
                        </p:tgtEl>
                        <p:attrNameLst>
                          <p:attrName>ppt_y</p:attrName>
                        </p:attrNameLst>
                      </p:cBhvr>
                      <p:tavLst>
                        <p:tav tm="0">
                          <p:val>
                            <p:strVal val="ppt_y"/>
                          </p:val>
                        </p:tav>
                        <p:tav tm="100000">
                          <p:val>
                            <p:strVal val="ppt_y"/>
                          </p:val>
                        </p:tav>
                      </p:tavLst>
                    </p:anim>
                    <p:set>
                      <p:cBhvr>
                        <p:cTn dur="1" fill="hold">
                          <p:stCondLst>
                            <p:cond delay="499"/>
                          </p:stCondLst>
                        </p:cTn>
                        <p:tgtEl>
                          <p:spTgt spid="1027"/>
                        </p:tgtEl>
                        <p:attrNameLst>
                          <p:attrName>style.visibility</p:attrName>
                        </p:attrNameLst>
                      </p:cBhvr>
                      <p:to>
                        <p:strVal val="hidden"/>
                      </p:to>
                    </p:set>
                  </p:childTnLst>
                </p:cTn>
              </p:par>
            </p:tnLst>
          </p:tmpl>
        </p:tmplLst>
      </p:bldP>
    </p:bldLst>
  </p:timing>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eaLnBrk="1" fontAlgn="base" hangingPunct="1">
        <a:spcBef>
          <a:spcPct val="0"/>
        </a:spcBef>
        <a:spcAft>
          <a:spcPct val="0"/>
        </a:spcAft>
        <a:defRPr sz="4400">
          <a:solidFill>
            <a:schemeClr val="tx2"/>
          </a:solidFill>
          <a:latin typeface="Arial" charset="0"/>
        </a:defRPr>
      </a:lvl6pPr>
      <a:lvl7pPr marL="914400" algn="ctr" rtl="0" eaLnBrk="1" fontAlgn="base" hangingPunct="1">
        <a:spcBef>
          <a:spcPct val="0"/>
        </a:spcBef>
        <a:spcAft>
          <a:spcPct val="0"/>
        </a:spcAft>
        <a:defRPr sz="4400">
          <a:solidFill>
            <a:schemeClr val="tx2"/>
          </a:solidFill>
          <a:latin typeface="Arial" charset="0"/>
        </a:defRPr>
      </a:lvl7pPr>
      <a:lvl8pPr marL="1371600" algn="ctr" rtl="0" eaLnBrk="1" fontAlgn="base" hangingPunct="1">
        <a:spcBef>
          <a:spcPct val="0"/>
        </a:spcBef>
        <a:spcAft>
          <a:spcPct val="0"/>
        </a:spcAft>
        <a:defRPr sz="4400">
          <a:solidFill>
            <a:schemeClr val="tx2"/>
          </a:solidFill>
          <a:latin typeface="Arial" charset="0"/>
        </a:defRPr>
      </a:lvl8pPr>
      <a:lvl9pPr marL="1828800" algn="ctr" rtl="0" eaLnBrk="1" fontAlgn="base" hangingPunct="1">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457200" y="205979"/>
            <a:ext cx="8229600" cy="85725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tr-TR"/>
              <a:t>Asıl başlık stili için tıklatın</a:t>
            </a:r>
          </a:p>
        </p:txBody>
      </p:sp>
      <p:sp>
        <p:nvSpPr>
          <p:cNvPr id="2051" name="Rectangle 3"/>
          <p:cNvSpPr>
            <a:spLocks noGrp="1" noChangeArrowheads="1"/>
          </p:cNvSpPr>
          <p:nvPr>
            <p:ph type="body" idx="1"/>
          </p:nvPr>
        </p:nvSpPr>
        <p:spPr bwMode="auto">
          <a:xfrm>
            <a:off x="457200" y="1200151"/>
            <a:ext cx="8229600" cy="339447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0964" name="Rectangle 4"/>
          <p:cNvSpPr>
            <a:spLocks noGrp="1" noChangeArrowheads="1"/>
          </p:cNvSpPr>
          <p:nvPr>
            <p:ph type="dt" sz="half" idx="2"/>
          </p:nvPr>
        </p:nvSpPr>
        <p:spPr bwMode="auto">
          <a:xfrm>
            <a:off x="457200" y="4683919"/>
            <a:ext cx="2133600" cy="3571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fontAlgn="auto">
              <a:spcBef>
                <a:spcPts val="0"/>
              </a:spcBef>
              <a:spcAft>
                <a:spcPts val="0"/>
              </a:spcAft>
              <a:defRPr sz="1400">
                <a:latin typeface="+mn-lt"/>
                <a:cs typeface="+mn-cs"/>
              </a:defRPr>
            </a:lvl1pPr>
          </a:lstStyle>
          <a:p>
            <a:pPr>
              <a:defRPr/>
            </a:pPr>
            <a:endParaRPr lang="tr-TR"/>
          </a:p>
        </p:txBody>
      </p:sp>
      <p:sp>
        <p:nvSpPr>
          <p:cNvPr id="40965" name="Rectangle 5"/>
          <p:cNvSpPr>
            <a:spLocks noGrp="1" noChangeArrowheads="1"/>
          </p:cNvSpPr>
          <p:nvPr>
            <p:ph type="ftr" sz="quarter" idx="3"/>
          </p:nvPr>
        </p:nvSpPr>
        <p:spPr bwMode="auto">
          <a:xfrm>
            <a:off x="3124200" y="4683919"/>
            <a:ext cx="2895600" cy="3571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fontAlgn="auto">
              <a:spcBef>
                <a:spcPts val="0"/>
              </a:spcBef>
              <a:spcAft>
                <a:spcPts val="0"/>
              </a:spcAft>
              <a:defRPr sz="1400">
                <a:latin typeface="+mn-lt"/>
                <a:cs typeface="+mn-cs"/>
              </a:defRPr>
            </a:lvl1pPr>
          </a:lstStyle>
          <a:p>
            <a:pPr>
              <a:defRPr/>
            </a:pPr>
            <a:endParaRPr lang="tr-TR"/>
          </a:p>
        </p:txBody>
      </p:sp>
      <p:sp>
        <p:nvSpPr>
          <p:cNvPr id="40966" name="Rectangle 6"/>
          <p:cNvSpPr>
            <a:spLocks noGrp="1" noChangeArrowheads="1"/>
          </p:cNvSpPr>
          <p:nvPr>
            <p:ph type="sldNum" sz="quarter" idx="4"/>
          </p:nvPr>
        </p:nvSpPr>
        <p:spPr bwMode="auto">
          <a:xfrm>
            <a:off x="6553200" y="4683919"/>
            <a:ext cx="2133600" cy="3571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fontAlgn="auto">
              <a:spcBef>
                <a:spcPts val="0"/>
              </a:spcBef>
              <a:spcAft>
                <a:spcPts val="0"/>
              </a:spcAft>
              <a:defRPr sz="1400">
                <a:latin typeface="+mn-lt"/>
                <a:cs typeface="+mn-cs"/>
              </a:defRPr>
            </a:lvl1pPr>
          </a:lstStyle>
          <a:p>
            <a:pPr>
              <a:defRPr/>
            </a:pPr>
            <a:fld id="{C798371D-E0DA-41C4-A3B8-EC8C8333CE25}" type="slidenum">
              <a:rPr lang="tr-TR"/>
              <a:pPr>
                <a:defRPr/>
              </a:pPr>
              <a:t>‹#›</a:t>
            </a:fld>
            <a:endParaRPr lang="tr-TR"/>
          </a:p>
        </p:txBody>
      </p:sp>
    </p:spTree>
  </p:cSld>
  <p:clrMap bg1="lt1" tx1="dk1" bg2="lt2" tx2="dk2" accent1="accent1" accent2="accent2" accent3="accent3" accent4="accent4" accent5="accent5" accent6="accent6" hlink="hlink" folHlink="folHlink"/>
  <p:sldLayoutIdLst>
    <p:sldLayoutId id="2147483765" r:id="rId1"/>
    <p:sldLayoutId id="2147483766" r:id="rId2"/>
    <p:sldLayoutId id="2147483767" r:id="rId3"/>
    <p:sldLayoutId id="2147483768" r:id="rId4"/>
    <p:sldLayoutId id="2147483769" r:id="rId5"/>
    <p:sldLayoutId id="2147483770" r:id="rId6"/>
    <p:sldLayoutId id="2147483771" r:id="rId7"/>
    <p:sldLayoutId id="2147483772" r:id="rId8"/>
    <p:sldLayoutId id="2147483773" r:id="rId9"/>
    <p:sldLayoutId id="2147483774" r:id="rId10"/>
    <p:sldLayoutId id="2147483775" r:id="rId11"/>
  </p:sldLayoutIdLst>
  <p:transition spd="slow"/>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05979"/>
            <a:ext cx="8229600" cy="857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tr-TR"/>
              <a:t>Asıl başlık stili için tıklatın</a:t>
            </a:r>
          </a:p>
        </p:txBody>
      </p:sp>
      <p:sp>
        <p:nvSpPr>
          <p:cNvPr id="1027" name="Rectangle 3"/>
          <p:cNvSpPr>
            <a:spLocks noGrp="1" noChangeArrowheads="1"/>
          </p:cNvSpPr>
          <p:nvPr>
            <p:ph type="body" idx="1"/>
          </p:nvPr>
        </p:nvSpPr>
        <p:spPr bwMode="auto">
          <a:xfrm>
            <a:off x="457200" y="1200151"/>
            <a:ext cx="8229600" cy="33944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8196" name="Rectangle 4"/>
          <p:cNvSpPr>
            <a:spLocks noGrp="1" noChangeArrowheads="1"/>
          </p:cNvSpPr>
          <p:nvPr>
            <p:ph type="dt" sz="half" idx="2"/>
          </p:nvPr>
        </p:nvSpPr>
        <p:spPr bwMode="auto">
          <a:xfrm>
            <a:off x="457200" y="4683919"/>
            <a:ext cx="2133600" cy="3571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defRPr>
            </a:lvl1pPr>
          </a:lstStyle>
          <a:p>
            <a:pPr>
              <a:defRPr/>
            </a:pPr>
            <a:endParaRPr lang="tr-TR">
              <a:solidFill>
                <a:srgbClr val="000000"/>
              </a:solidFill>
            </a:endParaRPr>
          </a:p>
        </p:txBody>
      </p:sp>
      <p:sp>
        <p:nvSpPr>
          <p:cNvPr id="8197" name="Rectangle 5"/>
          <p:cNvSpPr>
            <a:spLocks noGrp="1" noChangeArrowheads="1"/>
          </p:cNvSpPr>
          <p:nvPr>
            <p:ph type="ftr" sz="quarter" idx="3"/>
          </p:nvPr>
        </p:nvSpPr>
        <p:spPr bwMode="auto">
          <a:xfrm>
            <a:off x="3124200" y="4683919"/>
            <a:ext cx="2895600" cy="3571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defRPr>
            </a:lvl1pPr>
          </a:lstStyle>
          <a:p>
            <a:pPr>
              <a:defRPr/>
            </a:pPr>
            <a:endParaRPr lang="tr-TR">
              <a:solidFill>
                <a:srgbClr val="000000"/>
              </a:solidFill>
            </a:endParaRPr>
          </a:p>
        </p:txBody>
      </p:sp>
      <p:sp>
        <p:nvSpPr>
          <p:cNvPr id="8198" name="Rectangle 6"/>
          <p:cNvSpPr>
            <a:spLocks noGrp="1" noChangeArrowheads="1"/>
          </p:cNvSpPr>
          <p:nvPr>
            <p:ph type="sldNum" sz="quarter" idx="4"/>
          </p:nvPr>
        </p:nvSpPr>
        <p:spPr bwMode="auto">
          <a:xfrm>
            <a:off x="6553200" y="4683919"/>
            <a:ext cx="2133600" cy="3571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75B74675-8F5B-407A-90B3-1B5C2CCC54AB}" type="slidenum">
              <a:rPr lang="tr-TR" smtClean="0">
                <a:solidFill>
                  <a:srgbClr val="000000"/>
                </a:solidFill>
                <a:latin typeface="Arial" panose="020B0604020202020204" pitchFamily="34" charset="0"/>
              </a:rPr>
              <a:pPr/>
              <a:t>‹#›</a:t>
            </a:fld>
            <a:endParaRPr lang="tr-TR">
              <a:solidFill>
                <a:srgbClr val="000000"/>
              </a:solidFill>
              <a:latin typeface="Arial" panose="020B0604020202020204" pitchFamily="34" charset="0"/>
            </a:endParaRPr>
          </a:p>
        </p:txBody>
      </p:sp>
      <p:pic>
        <p:nvPicPr>
          <p:cNvPr id="1031" name="Picture 7" descr="presentation_r"/>
          <p:cNvPicPr>
            <a:picLocks noChangeAspect="1" noChangeArrowheads="1"/>
          </p:cNvPicPr>
          <p:nvPr userDrawn="1"/>
        </p:nvPicPr>
        <p:blipFill>
          <a:blip r:embed="rId16" cstate="print">
            <a:extLst>
              <a:ext uri="{28A0092B-C50C-407E-A947-70E740481C1C}">
                <a14:useLocalDpi xmlns:a14="http://schemas.microsoft.com/office/drawing/2010/main" val="0"/>
              </a:ext>
            </a:extLst>
          </a:blip>
          <a:srcRect/>
          <a:stretch>
            <a:fillRect/>
          </a:stretch>
        </p:blipFill>
        <p:spPr bwMode="auto">
          <a:xfrm>
            <a:off x="0" y="0"/>
            <a:ext cx="9144000" cy="5143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657449031"/>
      </p:ext>
    </p:extLst>
  </p:cSld>
  <p:clrMap bg1="lt1" tx1="dk1" bg2="lt2" tx2="dk2" accent1="accent1" accent2="accent2" accent3="accent3" accent4="accent4" accent5="accent5" accent6="accent6" hlink="hlink" folHlink="folHlink"/>
  <p:sldLayoutIdLst>
    <p:sldLayoutId id="2147483788" r:id="rId1"/>
    <p:sldLayoutId id="2147483789" r:id="rId2"/>
    <p:sldLayoutId id="2147483790" r:id="rId3"/>
    <p:sldLayoutId id="2147483791" r:id="rId4"/>
    <p:sldLayoutId id="2147483792" r:id="rId5"/>
    <p:sldLayoutId id="2147483793" r:id="rId6"/>
    <p:sldLayoutId id="2147483794" r:id="rId7"/>
    <p:sldLayoutId id="2147483795" r:id="rId8"/>
    <p:sldLayoutId id="2147483796" r:id="rId9"/>
    <p:sldLayoutId id="2147483797" r:id="rId10"/>
    <p:sldLayoutId id="2147483798" r:id="rId11"/>
    <p:sldLayoutId id="2147483799" r:id="rId12"/>
    <p:sldLayoutId id="2147483800" r:id="rId13"/>
    <p:sldLayoutId id="2147483801" r:id="rId14"/>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05979"/>
            <a:ext cx="8229600" cy="857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tr-TR"/>
              <a:t>Asıl başlık stili için tıklatın</a:t>
            </a:r>
          </a:p>
        </p:txBody>
      </p:sp>
      <p:sp>
        <p:nvSpPr>
          <p:cNvPr id="1027" name="Rectangle 3"/>
          <p:cNvSpPr>
            <a:spLocks noGrp="1" noChangeArrowheads="1"/>
          </p:cNvSpPr>
          <p:nvPr>
            <p:ph type="body" idx="1"/>
          </p:nvPr>
        </p:nvSpPr>
        <p:spPr bwMode="auto">
          <a:xfrm>
            <a:off x="457200" y="1200151"/>
            <a:ext cx="8229600" cy="33944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8196" name="Rectangle 4"/>
          <p:cNvSpPr>
            <a:spLocks noGrp="1" noChangeArrowheads="1"/>
          </p:cNvSpPr>
          <p:nvPr>
            <p:ph type="dt" sz="half" idx="2"/>
          </p:nvPr>
        </p:nvSpPr>
        <p:spPr bwMode="auto">
          <a:xfrm>
            <a:off x="457200" y="4683919"/>
            <a:ext cx="2133600" cy="3571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defRPr>
            </a:lvl1pPr>
          </a:lstStyle>
          <a:p>
            <a:pPr>
              <a:defRPr/>
            </a:pPr>
            <a:endParaRPr lang="tr-TR">
              <a:solidFill>
                <a:srgbClr val="000000"/>
              </a:solidFill>
            </a:endParaRPr>
          </a:p>
        </p:txBody>
      </p:sp>
      <p:sp>
        <p:nvSpPr>
          <p:cNvPr id="8197" name="Rectangle 5"/>
          <p:cNvSpPr>
            <a:spLocks noGrp="1" noChangeArrowheads="1"/>
          </p:cNvSpPr>
          <p:nvPr>
            <p:ph type="ftr" sz="quarter" idx="3"/>
          </p:nvPr>
        </p:nvSpPr>
        <p:spPr bwMode="auto">
          <a:xfrm>
            <a:off x="3124200" y="4683919"/>
            <a:ext cx="2895600" cy="3571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defRPr>
            </a:lvl1pPr>
          </a:lstStyle>
          <a:p>
            <a:pPr>
              <a:defRPr/>
            </a:pPr>
            <a:endParaRPr lang="tr-TR">
              <a:solidFill>
                <a:srgbClr val="000000"/>
              </a:solidFill>
            </a:endParaRPr>
          </a:p>
        </p:txBody>
      </p:sp>
      <p:sp>
        <p:nvSpPr>
          <p:cNvPr id="8198" name="Rectangle 6"/>
          <p:cNvSpPr>
            <a:spLocks noGrp="1" noChangeArrowheads="1"/>
          </p:cNvSpPr>
          <p:nvPr>
            <p:ph type="sldNum" sz="quarter" idx="4"/>
          </p:nvPr>
        </p:nvSpPr>
        <p:spPr bwMode="auto">
          <a:xfrm>
            <a:off x="6553200" y="4683919"/>
            <a:ext cx="2133600" cy="3571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75B74675-8F5B-407A-90B3-1B5C2CCC54AB}" type="slidenum">
              <a:rPr lang="tr-TR" smtClean="0">
                <a:solidFill>
                  <a:srgbClr val="000000"/>
                </a:solidFill>
                <a:latin typeface="Arial" panose="020B0604020202020204" pitchFamily="34" charset="0"/>
              </a:rPr>
              <a:pPr/>
              <a:t>‹#›</a:t>
            </a:fld>
            <a:endParaRPr lang="tr-TR">
              <a:solidFill>
                <a:srgbClr val="000000"/>
              </a:solidFill>
              <a:latin typeface="Arial" panose="020B0604020202020204" pitchFamily="34" charset="0"/>
            </a:endParaRPr>
          </a:p>
        </p:txBody>
      </p:sp>
      <p:pic>
        <p:nvPicPr>
          <p:cNvPr id="1031" name="Picture 7" descr="presentation_r"/>
          <p:cNvPicPr>
            <a:picLocks noChangeAspect="1" noChangeArrowheads="1"/>
          </p:cNvPicPr>
          <p:nvPr userDrawn="1"/>
        </p:nvPicPr>
        <p:blipFill>
          <a:blip r:embed="rId16" cstate="print">
            <a:extLst>
              <a:ext uri="{28A0092B-C50C-407E-A947-70E740481C1C}">
                <a14:useLocalDpi xmlns:a14="http://schemas.microsoft.com/office/drawing/2010/main" val="0"/>
              </a:ext>
            </a:extLst>
          </a:blip>
          <a:srcRect/>
          <a:stretch>
            <a:fillRect/>
          </a:stretch>
        </p:blipFill>
        <p:spPr bwMode="auto">
          <a:xfrm>
            <a:off x="0" y="0"/>
            <a:ext cx="9144000" cy="5143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429546797"/>
      </p:ext>
    </p:extLst>
  </p:cSld>
  <p:clrMap bg1="lt1" tx1="dk1" bg2="lt2" tx2="dk2" accent1="accent1" accent2="accent2" accent3="accent3" accent4="accent4" accent5="accent5" accent6="accent6" hlink="hlink" folHlink="folHlink"/>
  <p:sldLayoutIdLst>
    <p:sldLayoutId id="2147483803" r:id="rId1"/>
    <p:sldLayoutId id="2147483804" r:id="rId2"/>
    <p:sldLayoutId id="2147483805" r:id="rId3"/>
    <p:sldLayoutId id="2147483806" r:id="rId4"/>
    <p:sldLayoutId id="2147483807" r:id="rId5"/>
    <p:sldLayoutId id="2147483808" r:id="rId6"/>
    <p:sldLayoutId id="2147483809" r:id="rId7"/>
    <p:sldLayoutId id="2147483810" r:id="rId8"/>
    <p:sldLayoutId id="2147483811" r:id="rId9"/>
    <p:sldLayoutId id="2147483812" r:id="rId10"/>
    <p:sldLayoutId id="2147483813" r:id="rId11"/>
    <p:sldLayoutId id="2147483814" r:id="rId12"/>
    <p:sldLayoutId id="2147483815" r:id="rId13"/>
    <p:sldLayoutId id="2147483816" r:id="rId14"/>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05979"/>
            <a:ext cx="8229600" cy="857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tr-TR"/>
              <a:t>Asıl başlık stili için tıklatın</a:t>
            </a:r>
          </a:p>
        </p:txBody>
      </p:sp>
      <p:sp>
        <p:nvSpPr>
          <p:cNvPr id="1027" name="Rectangle 3"/>
          <p:cNvSpPr>
            <a:spLocks noGrp="1" noChangeArrowheads="1"/>
          </p:cNvSpPr>
          <p:nvPr>
            <p:ph type="body" idx="1"/>
          </p:nvPr>
        </p:nvSpPr>
        <p:spPr bwMode="auto">
          <a:xfrm>
            <a:off x="457200" y="1200151"/>
            <a:ext cx="8229600" cy="33944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8196" name="Rectangle 4"/>
          <p:cNvSpPr>
            <a:spLocks noGrp="1" noChangeArrowheads="1"/>
          </p:cNvSpPr>
          <p:nvPr>
            <p:ph type="dt" sz="half" idx="2"/>
          </p:nvPr>
        </p:nvSpPr>
        <p:spPr bwMode="auto">
          <a:xfrm>
            <a:off x="457200" y="4683919"/>
            <a:ext cx="2133600" cy="3571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defRPr>
            </a:lvl1pPr>
          </a:lstStyle>
          <a:p>
            <a:pPr>
              <a:defRPr/>
            </a:pPr>
            <a:endParaRPr lang="tr-TR">
              <a:solidFill>
                <a:srgbClr val="000000"/>
              </a:solidFill>
            </a:endParaRPr>
          </a:p>
        </p:txBody>
      </p:sp>
      <p:sp>
        <p:nvSpPr>
          <p:cNvPr id="8197" name="Rectangle 5"/>
          <p:cNvSpPr>
            <a:spLocks noGrp="1" noChangeArrowheads="1"/>
          </p:cNvSpPr>
          <p:nvPr>
            <p:ph type="ftr" sz="quarter" idx="3"/>
          </p:nvPr>
        </p:nvSpPr>
        <p:spPr bwMode="auto">
          <a:xfrm>
            <a:off x="3124200" y="4683919"/>
            <a:ext cx="2895600" cy="3571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defRPr>
            </a:lvl1pPr>
          </a:lstStyle>
          <a:p>
            <a:pPr>
              <a:defRPr/>
            </a:pPr>
            <a:endParaRPr lang="tr-TR">
              <a:solidFill>
                <a:srgbClr val="000000"/>
              </a:solidFill>
            </a:endParaRPr>
          </a:p>
        </p:txBody>
      </p:sp>
      <p:sp>
        <p:nvSpPr>
          <p:cNvPr id="8198" name="Rectangle 6"/>
          <p:cNvSpPr>
            <a:spLocks noGrp="1" noChangeArrowheads="1"/>
          </p:cNvSpPr>
          <p:nvPr>
            <p:ph type="sldNum" sz="quarter" idx="4"/>
          </p:nvPr>
        </p:nvSpPr>
        <p:spPr bwMode="auto">
          <a:xfrm>
            <a:off x="6553200" y="4683919"/>
            <a:ext cx="2133600" cy="3571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75B74675-8F5B-407A-90B3-1B5C2CCC54AB}" type="slidenum">
              <a:rPr lang="tr-TR" smtClean="0">
                <a:solidFill>
                  <a:srgbClr val="000000"/>
                </a:solidFill>
                <a:latin typeface="Arial" panose="020B0604020202020204" pitchFamily="34" charset="0"/>
              </a:rPr>
              <a:pPr/>
              <a:t>‹#›</a:t>
            </a:fld>
            <a:endParaRPr lang="tr-TR">
              <a:solidFill>
                <a:srgbClr val="000000"/>
              </a:solidFill>
              <a:latin typeface="Arial" panose="020B0604020202020204" pitchFamily="34" charset="0"/>
            </a:endParaRPr>
          </a:p>
        </p:txBody>
      </p:sp>
      <p:pic>
        <p:nvPicPr>
          <p:cNvPr id="1031" name="Picture 7" descr="presentation_r"/>
          <p:cNvPicPr>
            <a:picLocks noChangeAspect="1" noChangeArrowheads="1"/>
          </p:cNvPicPr>
          <p:nvPr userDrawn="1"/>
        </p:nvPicPr>
        <p:blipFill>
          <a:blip r:embed="rId16" cstate="print">
            <a:extLst>
              <a:ext uri="{28A0092B-C50C-407E-A947-70E740481C1C}">
                <a14:useLocalDpi xmlns:a14="http://schemas.microsoft.com/office/drawing/2010/main" val="0"/>
              </a:ext>
            </a:extLst>
          </a:blip>
          <a:srcRect/>
          <a:stretch>
            <a:fillRect/>
          </a:stretch>
        </p:blipFill>
        <p:spPr bwMode="auto">
          <a:xfrm>
            <a:off x="0" y="0"/>
            <a:ext cx="9144000" cy="5143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546417085"/>
      </p:ext>
    </p:extLst>
  </p:cSld>
  <p:clrMap bg1="lt1" tx1="dk1" bg2="lt2" tx2="dk2" accent1="accent1" accent2="accent2" accent3="accent3" accent4="accent4" accent5="accent5" accent6="accent6" hlink="hlink" folHlink="folHlink"/>
  <p:sldLayoutIdLst>
    <p:sldLayoutId id="2147483818" r:id="rId1"/>
    <p:sldLayoutId id="2147483819" r:id="rId2"/>
    <p:sldLayoutId id="2147483820" r:id="rId3"/>
    <p:sldLayoutId id="2147483821" r:id="rId4"/>
    <p:sldLayoutId id="2147483822" r:id="rId5"/>
    <p:sldLayoutId id="2147483823" r:id="rId6"/>
    <p:sldLayoutId id="2147483824" r:id="rId7"/>
    <p:sldLayoutId id="2147483825" r:id="rId8"/>
    <p:sldLayoutId id="2147483826" r:id="rId9"/>
    <p:sldLayoutId id="2147483827" r:id="rId10"/>
    <p:sldLayoutId id="2147483828" r:id="rId11"/>
    <p:sldLayoutId id="2147483829" r:id="rId12"/>
    <p:sldLayoutId id="2147483830" r:id="rId13"/>
    <p:sldLayoutId id="2147483831" r:id="rId14"/>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0">
          <a:blip r:embed="rId3" cstate="print"/>
          <a:srcRect/>
          <a:stretch>
            <a:fillRect/>
          </a:stretch>
        </a:blipFill>
        <a:effectLst/>
      </p:bgPr>
    </p:bg>
    <p:spTree>
      <p:nvGrpSpPr>
        <p:cNvPr id="1" name=""/>
        <p:cNvGrpSpPr/>
        <p:nvPr/>
      </p:nvGrpSpPr>
      <p:grpSpPr>
        <a:xfrm>
          <a:off x="0" y="0"/>
          <a:ext cx="0" cy="0"/>
          <a:chOff x="0" y="0"/>
          <a:chExt cx="0" cy="0"/>
        </a:xfrm>
      </p:grpSpPr>
      <p:sp>
        <p:nvSpPr>
          <p:cNvPr id="14338" name="Rectangle 5"/>
          <p:cNvSpPr>
            <a:spLocks noChangeArrowheads="1"/>
          </p:cNvSpPr>
          <p:nvPr/>
        </p:nvSpPr>
        <p:spPr bwMode="auto">
          <a:xfrm>
            <a:off x="701238" y="3291830"/>
            <a:ext cx="7358063" cy="2031325"/>
          </a:xfrm>
          <a:prstGeom prst="rect">
            <a:avLst/>
          </a:prstGeom>
          <a:noFill/>
          <a:ln w="9525">
            <a:noFill/>
            <a:miter lim="800000"/>
            <a:headEnd/>
            <a:tailEnd/>
          </a:ln>
        </p:spPr>
        <p:txBody>
          <a:bodyPr>
            <a:spAutoFit/>
          </a:bodyPr>
          <a:lstStyle/>
          <a:p>
            <a:pPr algn="ctr"/>
            <a:r>
              <a:rPr lang="tr-TR" sz="3000" b="1" dirty="0">
                <a:solidFill>
                  <a:schemeClr val="bg1"/>
                </a:solidFill>
              </a:rPr>
              <a:t> </a:t>
            </a:r>
            <a:r>
              <a:rPr lang="tr-TR" sz="3200" b="1" dirty="0">
                <a:solidFill>
                  <a:schemeClr val="bg1"/>
                </a:solidFill>
                <a:latin typeface="Arial Black" pitchFamily="34" charset="0"/>
                <a:cs typeface="Times New Roman" pitchFamily="18" charset="0"/>
              </a:rPr>
              <a:t>KOCAELİ İL HAKEM KURULU    ( 2024 – 2025 )</a:t>
            </a:r>
          </a:p>
          <a:p>
            <a:pPr algn="ctr"/>
            <a:r>
              <a:rPr lang="tr-TR" sz="3200" b="1" dirty="0">
                <a:solidFill>
                  <a:schemeClr val="bg1"/>
                </a:solidFill>
                <a:latin typeface="Arial Black" pitchFamily="34" charset="0"/>
                <a:cs typeface="Times New Roman" pitchFamily="18" charset="0"/>
              </a:rPr>
              <a:t>GÖZLEMCİ TALİMATI </a:t>
            </a:r>
          </a:p>
          <a:p>
            <a:pPr algn="ctr"/>
            <a:endParaRPr lang="tr-TR" sz="3000" b="1" dirty="0">
              <a:solidFill>
                <a:schemeClr val="bg1"/>
              </a:solidFill>
            </a:endParaRPr>
          </a:p>
        </p:txBody>
      </p:sp>
      <p:sp>
        <p:nvSpPr>
          <p:cNvPr id="14340" name="Text Box 4"/>
          <p:cNvSpPr txBox="1">
            <a:spLocks noChangeArrowheads="1"/>
          </p:cNvSpPr>
          <p:nvPr/>
        </p:nvSpPr>
        <p:spPr bwMode="auto">
          <a:xfrm>
            <a:off x="2411760" y="4137924"/>
            <a:ext cx="3937020" cy="400110"/>
          </a:xfrm>
          <a:prstGeom prst="rect">
            <a:avLst/>
          </a:prstGeom>
          <a:noFill/>
          <a:ln w="9525">
            <a:noFill/>
            <a:miter lim="800000"/>
            <a:headEnd/>
            <a:tailEnd/>
          </a:ln>
        </p:spPr>
        <p:txBody>
          <a:bodyPr wrap="square">
            <a:spAutoFit/>
          </a:bodyPr>
          <a:lstStyle/>
          <a:p>
            <a:pPr algn="ctr"/>
            <a:r>
              <a:rPr lang="tr-TR" sz="2000" b="1">
                <a:solidFill>
                  <a:schemeClr val="bg1"/>
                </a:solidFill>
                <a:latin typeface="Arial Rounded MT Bold" pitchFamily="34" charset="0"/>
              </a:rPr>
              <a:t> </a:t>
            </a:r>
            <a:endParaRPr lang="tr-TR" sz="2000" dirty="0">
              <a:latin typeface="Arial Rounded MT Bold" pitchFamily="34" charset="0"/>
            </a:endParaRPr>
          </a:p>
        </p:txBody>
      </p:sp>
    </p:spTree>
  </p:cSld>
  <p:clrMapOvr>
    <a:masterClrMapping/>
  </p:clrMapOvr>
  <p:transition spd="slow"/>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br>
              <a:rPr lang="tr-TR" sz="2400" b="1" dirty="0">
                <a:solidFill>
                  <a:srgbClr val="0070C0"/>
                </a:solidFill>
                <a:cs typeface="Arial" charset="0"/>
              </a:rPr>
            </a:br>
            <a:br>
              <a:rPr lang="tr-TR" sz="2400" b="1" dirty="0">
                <a:solidFill>
                  <a:srgbClr val="0070C0"/>
                </a:solidFill>
                <a:cs typeface="Arial" charset="0"/>
              </a:rPr>
            </a:br>
            <a:r>
              <a:rPr lang="tr-TR" sz="2400" b="1" dirty="0">
                <a:solidFill>
                  <a:srgbClr val="0070C0"/>
                </a:solidFill>
                <a:cs typeface="Arial" charset="0"/>
              </a:rPr>
              <a:t>KOCAELİ İL HAKEM KURULU</a:t>
            </a:r>
            <a:br>
              <a:rPr lang="tr-TR" sz="2400" b="1" dirty="0">
                <a:solidFill>
                  <a:srgbClr val="0070C0"/>
                </a:solidFill>
                <a:cs typeface="Arial" charset="0"/>
              </a:rPr>
            </a:br>
            <a:r>
              <a:rPr lang="tr-TR" sz="2400" b="1" dirty="0">
                <a:solidFill>
                  <a:srgbClr val="0070C0"/>
                </a:solidFill>
                <a:cs typeface="Arial" charset="0"/>
              </a:rPr>
              <a:t>2024 - 2025 GÖZLEMCİ TALİMATLARI</a:t>
            </a:r>
            <a:br>
              <a:rPr lang="tr-TR" b="1" dirty="0">
                <a:solidFill>
                  <a:srgbClr val="0070C0"/>
                </a:solidFill>
                <a:cs typeface="Arial" charset="0"/>
              </a:rPr>
            </a:br>
            <a:endParaRPr lang="tr-TR" dirty="0"/>
          </a:p>
        </p:txBody>
      </p:sp>
      <p:sp>
        <p:nvSpPr>
          <p:cNvPr id="3" name="İçerik Yer Tutucusu 2"/>
          <p:cNvSpPr>
            <a:spLocks noGrp="1"/>
          </p:cNvSpPr>
          <p:nvPr>
            <p:ph idx="1"/>
          </p:nvPr>
        </p:nvSpPr>
        <p:spPr>
          <a:xfrm>
            <a:off x="457200" y="1131590"/>
            <a:ext cx="8229600" cy="3744416"/>
          </a:xfrm>
        </p:spPr>
        <p:txBody>
          <a:bodyPr/>
          <a:lstStyle/>
          <a:p>
            <a:pPr algn="just" eaLnBrk="1" hangingPunct="1"/>
            <a:r>
              <a:rPr lang="tr-TR" sz="1400" b="1" dirty="0">
                <a:solidFill>
                  <a:srgbClr val="FF0000"/>
                </a:solidFill>
              </a:rPr>
              <a:t>1- </a:t>
            </a:r>
            <a:r>
              <a:rPr lang="tr-TR" sz="1400" b="1" dirty="0"/>
              <a:t>Mazeretler</a:t>
            </a:r>
            <a:r>
              <a:rPr lang="tr-TR" sz="1400" b="1" u="sng" dirty="0">
                <a:solidFill>
                  <a:srgbClr val="FF0000"/>
                </a:solidFill>
              </a:rPr>
              <a:t>; Salı günü en geç saat: 20:00’a kadar</a:t>
            </a:r>
            <a:r>
              <a:rPr lang="tr-TR" sz="1400" b="1" dirty="0"/>
              <a:t>,</a:t>
            </a:r>
            <a:r>
              <a:rPr lang="tr-TR" sz="1400" dirty="0"/>
              <a:t> </a:t>
            </a:r>
            <a:r>
              <a:rPr lang="tr-TR" sz="1400" b="1" dirty="0"/>
              <a:t>İl Hakem Kurulu sitesine yazılmalıdır. Özel durumlarda ise, </a:t>
            </a:r>
            <a:r>
              <a:rPr lang="tr-TR" sz="1400" b="1" dirty="0" err="1"/>
              <a:t>GAS’a</a:t>
            </a:r>
            <a:r>
              <a:rPr lang="tr-TR" sz="1400" b="1" dirty="0"/>
              <a:t> bilgi verilecek ve en kısa sürede Mehmet DURBİN’e mazerete neden olan evraklar vs. teslim edilecektir.</a:t>
            </a:r>
          </a:p>
          <a:p>
            <a:pPr algn="just" eaLnBrk="1" hangingPunct="1"/>
            <a:endParaRPr lang="tr-TR" sz="1400" b="1" dirty="0"/>
          </a:p>
          <a:p>
            <a:pPr algn="just" eaLnBrk="1" hangingPunct="1"/>
            <a:r>
              <a:rPr lang="tr-TR" sz="1400" b="1" dirty="0">
                <a:solidFill>
                  <a:srgbClr val="CC0000"/>
                </a:solidFill>
              </a:rPr>
              <a:t>2- </a:t>
            </a:r>
            <a:r>
              <a:rPr lang="tr-TR" sz="1400" b="1" dirty="0"/>
              <a:t>Tebliğ edilen müsabakanın iadesi, sadece olağan üstü durumlarda değiştirilir. Bu mazeretler gözlemci atama sorumlusu Mehmet DURBİN’e bildirilecektir</a:t>
            </a:r>
            <a:r>
              <a:rPr lang="tr-TR" sz="1400" dirty="0"/>
              <a:t>.</a:t>
            </a:r>
          </a:p>
          <a:p>
            <a:pPr algn="just" eaLnBrk="1" hangingPunct="1"/>
            <a:endParaRPr lang="tr-TR" sz="1400" dirty="0"/>
          </a:p>
          <a:p>
            <a:pPr algn="just" eaLnBrk="1" hangingPunct="1"/>
            <a:r>
              <a:rPr lang="tr-TR" sz="1400" b="1" dirty="0">
                <a:solidFill>
                  <a:srgbClr val="CC0000"/>
                </a:solidFill>
              </a:rPr>
              <a:t>3- </a:t>
            </a:r>
            <a:r>
              <a:rPr lang="tr-TR" sz="1400" b="1" dirty="0"/>
              <a:t>Gözlemci atamaları perşembe akşamı </a:t>
            </a:r>
            <a:r>
              <a:rPr lang="tr-TR" sz="1400" b="1" dirty="0">
                <a:solidFill>
                  <a:srgbClr val="FF0000"/>
                </a:solidFill>
              </a:rPr>
              <a:t>İHK</a:t>
            </a:r>
            <a:r>
              <a:rPr lang="tr-TR" sz="1400" b="1" dirty="0"/>
              <a:t> sitesinden tebliğ edilecektir.</a:t>
            </a:r>
          </a:p>
          <a:p>
            <a:pPr algn="just" eaLnBrk="1" hangingPunct="1"/>
            <a:endParaRPr lang="tr-TR" sz="1400" b="1" dirty="0"/>
          </a:p>
          <a:p>
            <a:pPr algn="just" eaLnBrk="1" hangingPunct="1"/>
            <a:r>
              <a:rPr lang="tr-TR" sz="1400" b="1" dirty="0">
                <a:solidFill>
                  <a:srgbClr val="FF0000"/>
                </a:solidFill>
              </a:rPr>
              <a:t>4- </a:t>
            </a:r>
            <a:r>
              <a:rPr lang="tr-TR" sz="1400" b="1" dirty="0"/>
              <a:t>Maçlarınızı </a:t>
            </a:r>
            <a:r>
              <a:rPr lang="tr-TR" sz="1400" b="1" u="sng" dirty="0">
                <a:solidFill>
                  <a:srgbClr val="FF0000"/>
                </a:solidFill>
              </a:rPr>
              <a:t>Cuma günü saat  14.00 kadar </a:t>
            </a:r>
            <a:r>
              <a:rPr lang="tr-TR" sz="1400" b="1" dirty="0"/>
              <a:t>onaylayınız.</a:t>
            </a:r>
          </a:p>
          <a:p>
            <a:pPr algn="just" eaLnBrk="1" hangingPunct="1"/>
            <a:endParaRPr lang="tr-TR" sz="1400" b="1" dirty="0"/>
          </a:p>
          <a:p>
            <a:pPr algn="just" eaLnBrk="1" hangingPunct="1"/>
            <a:r>
              <a:rPr lang="tr-TR" sz="1400" b="1" dirty="0">
                <a:solidFill>
                  <a:srgbClr val="CC0000"/>
                </a:solidFill>
              </a:rPr>
              <a:t>5- </a:t>
            </a:r>
            <a:r>
              <a:rPr lang="tr-TR" sz="1400" b="1" dirty="0"/>
              <a:t>Müsabaka tebliğinden sonra müsabaka planı yapınız. Ulaşım, gidiş – dönüş planlarınızı yapınız. Müsabakaya gidişinizi özel araç veya toplu taşıma araçları ile yapabilirsiniz. Müsabaka başlama saatinden </a:t>
            </a:r>
            <a:r>
              <a:rPr lang="tr-TR" sz="1400" b="1" u="sng" dirty="0"/>
              <a:t>1(bir)</a:t>
            </a:r>
            <a:r>
              <a:rPr lang="tr-TR" sz="1400" b="1" dirty="0"/>
              <a:t> saat önce sahada hazır bulununuz. Müsabakaya geç kalan gözlemcilere </a:t>
            </a:r>
            <a:r>
              <a:rPr lang="tr-TR" sz="1400" b="1" dirty="0">
                <a:solidFill>
                  <a:srgbClr val="FF0000"/>
                </a:solidFill>
              </a:rPr>
              <a:t>1 hafta </a:t>
            </a:r>
            <a:r>
              <a:rPr lang="tr-TR" sz="1400" b="1" dirty="0"/>
              <a:t>müsabaka verilmeyecektir.</a:t>
            </a:r>
          </a:p>
          <a:p>
            <a:pPr eaLnBrk="1" hangingPunct="1"/>
            <a:endParaRPr lang="tr-TR" sz="1400" b="1" dirty="0"/>
          </a:p>
          <a:p>
            <a:pPr eaLnBrk="1" hangingPunct="1"/>
            <a:endParaRPr lang="tr-TR" sz="1400" b="1" dirty="0"/>
          </a:p>
          <a:p>
            <a:pPr eaLnBrk="1" hangingPunct="1"/>
            <a:r>
              <a:rPr lang="tr-TR" sz="1400" b="1" dirty="0">
                <a:solidFill>
                  <a:srgbClr val="CC0000"/>
                </a:solidFill>
              </a:rPr>
              <a:t>6- </a:t>
            </a:r>
            <a:r>
              <a:rPr lang="tr-TR" sz="1400" b="1" dirty="0"/>
              <a:t>Devre arasında,  çok önemli bir olay olmadıkça, Hakem odasına girmeyiniz.</a:t>
            </a:r>
            <a:r>
              <a:rPr lang="tr-TR" sz="1400" dirty="0"/>
              <a:t> </a:t>
            </a:r>
          </a:p>
          <a:p>
            <a:pPr eaLnBrk="1" hangingPunct="1"/>
            <a:endParaRPr lang="tr-TR" sz="1400" b="1" dirty="0">
              <a:solidFill>
                <a:srgbClr val="CC0000"/>
              </a:solidFill>
            </a:endParaRPr>
          </a:p>
          <a:p>
            <a:pPr marL="0" indent="0">
              <a:buNone/>
            </a:pPr>
            <a:endParaRPr lang="tr-TR" sz="1400" dirty="0"/>
          </a:p>
        </p:txBody>
      </p:sp>
    </p:spTree>
    <p:extLst>
      <p:ext uri="{BB962C8B-B14F-4D97-AF65-F5344CB8AC3E}">
        <p14:creationId xmlns:p14="http://schemas.microsoft.com/office/powerpoint/2010/main" val="15861092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57200" y="483517"/>
            <a:ext cx="8229600" cy="579711"/>
          </a:xfrm>
        </p:spPr>
        <p:txBody>
          <a:bodyPr/>
          <a:lstStyle/>
          <a:p>
            <a:br>
              <a:rPr lang="tr-TR" sz="2400" b="1" dirty="0">
                <a:solidFill>
                  <a:srgbClr val="0070C0"/>
                </a:solidFill>
                <a:cs typeface="Arial" charset="0"/>
              </a:rPr>
            </a:br>
            <a:br>
              <a:rPr lang="tr-TR" sz="2400" b="1" dirty="0">
                <a:solidFill>
                  <a:srgbClr val="0070C0"/>
                </a:solidFill>
                <a:cs typeface="Arial" charset="0"/>
              </a:rPr>
            </a:br>
            <a:r>
              <a:rPr lang="tr-TR" sz="2400" b="1" dirty="0">
                <a:solidFill>
                  <a:srgbClr val="0070C0"/>
                </a:solidFill>
                <a:cs typeface="Arial" charset="0"/>
              </a:rPr>
              <a:t>KOCAELİ İL HAKEM KURULU</a:t>
            </a:r>
            <a:br>
              <a:rPr lang="tr-TR" b="1" dirty="0">
                <a:solidFill>
                  <a:srgbClr val="0070C0"/>
                </a:solidFill>
                <a:cs typeface="Arial" charset="0"/>
              </a:rPr>
            </a:br>
            <a:r>
              <a:rPr lang="tr-TR" sz="2400" b="1" dirty="0">
                <a:solidFill>
                  <a:srgbClr val="0070C0"/>
                </a:solidFill>
                <a:cs typeface="Arial" charset="0"/>
              </a:rPr>
              <a:t>2024 - 2025 GÖZLEMCİ TALİMATLARI</a:t>
            </a:r>
            <a:br>
              <a:rPr lang="tr-TR" b="1" dirty="0">
                <a:solidFill>
                  <a:srgbClr val="0070C0"/>
                </a:solidFill>
                <a:cs typeface="Arial" charset="0"/>
              </a:rPr>
            </a:br>
            <a:endParaRPr lang="tr-TR" dirty="0"/>
          </a:p>
        </p:txBody>
      </p:sp>
      <p:sp>
        <p:nvSpPr>
          <p:cNvPr id="3" name="İçerik Yer Tutucusu 2"/>
          <p:cNvSpPr>
            <a:spLocks noGrp="1"/>
          </p:cNvSpPr>
          <p:nvPr>
            <p:ph idx="1"/>
          </p:nvPr>
        </p:nvSpPr>
        <p:spPr>
          <a:xfrm>
            <a:off x="323528" y="1347614"/>
            <a:ext cx="8229600" cy="3394472"/>
          </a:xfrm>
        </p:spPr>
        <p:txBody>
          <a:bodyPr/>
          <a:lstStyle/>
          <a:p>
            <a:pPr algn="just" eaLnBrk="1" hangingPunct="1"/>
            <a:r>
              <a:rPr lang="tr-TR" sz="1400" b="1" dirty="0">
                <a:solidFill>
                  <a:srgbClr val="CC0000"/>
                </a:solidFill>
              </a:rPr>
              <a:t>7-</a:t>
            </a:r>
            <a:r>
              <a:rPr lang="tr-TR" sz="1400" b="1" dirty="0"/>
              <a:t> Müsabakaya, günlük kişisel bakımınızı yaparak ve </a:t>
            </a:r>
            <a:r>
              <a:rPr lang="tr-TR" sz="1400" b="1" u="sng" dirty="0"/>
              <a:t>takım elbise </a:t>
            </a:r>
            <a:r>
              <a:rPr lang="tr-TR" sz="1400" b="1" dirty="0"/>
              <a:t>ile gidiniz. ( Kot pantolon, kazak, tişört, eşofman ve günlük tıraşsız gitmeyiniz.) Müsabakaya talimatlara aykırı kıyafet ile gidildiği takdirde </a:t>
            </a:r>
            <a:r>
              <a:rPr lang="tr-TR" sz="1400" b="1" dirty="0">
                <a:solidFill>
                  <a:srgbClr val="FF0000"/>
                </a:solidFill>
              </a:rPr>
              <a:t>2 hafta </a:t>
            </a:r>
            <a:r>
              <a:rPr lang="tr-TR" sz="1400" b="1" dirty="0"/>
              <a:t>müsabaka verilmeyecektir.</a:t>
            </a:r>
          </a:p>
          <a:p>
            <a:pPr marL="0" indent="0" algn="just" eaLnBrk="1" hangingPunct="1">
              <a:buNone/>
            </a:pPr>
            <a:endParaRPr lang="tr-TR" sz="1400" b="1" dirty="0"/>
          </a:p>
          <a:p>
            <a:pPr algn="just" eaLnBrk="1" hangingPunct="1"/>
            <a:r>
              <a:rPr lang="tr-TR" sz="1400" b="1" dirty="0">
                <a:solidFill>
                  <a:srgbClr val="CC0000"/>
                </a:solidFill>
              </a:rPr>
              <a:t>8- </a:t>
            </a:r>
            <a:r>
              <a:rPr lang="tr-TR" sz="1400" b="1" dirty="0"/>
              <a:t>Müsabakayı sahayı tam görebileceğiniz ve kendinize göre en uygun yerden seyrediniz.</a:t>
            </a:r>
          </a:p>
          <a:p>
            <a:pPr algn="just" eaLnBrk="1" hangingPunct="1"/>
            <a:endParaRPr lang="tr-TR" sz="1400" b="1" dirty="0"/>
          </a:p>
          <a:p>
            <a:pPr algn="just" eaLnBrk="1" hangingPunct="1"/>
            <a:r>
              <a:rPr lang="tr-TR" sz="1400" b="1" dirty="0">
                <a:solidFill>
                  <a:srgbClr val="CC0000"/>
                </a:solidFill>
              </a:rPr>
              <a:t>9- </a:t>
            </a:r>
            <a:r>
              <a:rPr lang="tr-TR" sz="1400" b="1" dirty="0"/>
              <a:t>Titiz ve sağlıklı not tutunuz. Maçta etrafınızla konuşarak konsantrasyon kaybı yaşamayınız.</a:t>
            </a:r>
            <a:r>
              <a:rPr lang="tr-TR" sz="1400" b="1" dirty="0">
                <a:cs typeface="Arial" charset="0"/>
              </a:rPr>
              <a:t> Görevli olduğunuz veya diğer maçlara </a:t>
            </a:r>
            <a:r>
              <a:rPr lang="tr-TR" sz="1400" b="1" u="sng" dirty="0">
                <a:solidFill>
                  <a:srgbClr val="FF0000"/>
                </a:solidFill>
                <a:cs typeface="Arial" charset="0"/>
              </a:rPr>
              <a:t>eş ve dostlarınızı davet etmeyiniz.</a:t>
            </a:r>
          </a:p>
          <a:p>
            <a:pPr marL="0" indent="0" algn="just" eaLnBrk="1" hangingPunct="1">
              <a:buNone/>
            </a:pPr>
            <a:endParaRPr lang="tr-TR" sz="1400" b="1" u="sng" dirty="0">
              <a:solidFill>
                <a:srgbClr val="FF0000"/>
              </a:solidFill>
              <a:cs typeface="Arial" charset="0"/>
            </a:endParaRPr>
          </a:p>
          <a:p>
            <a:pPr algn="just" eaLnBrk="1" hangingPunct="1"/>
            <a:r>
              <a:rPr lang="tr-TR" sz="1400" b="1" dirty="0">
                <a:solidFill>
                  <a:srgbClr val="FF0000"/>
                </a:solidFill>
              </a:rPr>
              <a:t>10- </a:t>
            </a:r>
            <a:r>
              <a:rPr lang="tr-TR" sz="1400" b="1" dirty="0"/>
              <a:t>Maçtan sonra Hakem odasına  makul bir süre geçtikten sonra gidiniz. Hakemlerle skor, sarı - kırmızı kart sayılarını, numaralarını ve varsa olayları konuşarak teyit ediniz. (olaylı maçlarda ortam sakinleştikten sonra içeri giriniz)Toplantı süresi </a:t>
            </a:r>
            <a:r>
              <a:rPr lang="tr-TR" sz="1400" b="1" u="sng" dirty="0"/>
              <a:t>20 </a:t>
            </a:r>
            <a:r>
              <a:rPr lang="tr-TR" sz="1400" b="1" dirty="0"/>
              <a:t>dakikayı geçmemelidir.</a:t>
            </a:r>
          </a:p>
          <a:p>
            <a:pPr algn="just" eaLnBrk="1" hangingPunct="1"/>
            <a:endParaRPr lang="tr-TR" sz="1400" b="1" dirty="0"/>
          </a:p>
          <a:p>
            <a:pPr algn="just" eaLnBrk="1" hangingPunct="1"/>
            <a:endParaRPr lang="tr-TR" sz="1400" dirty="0"/>
          </a:p>
        </p:txBody>
      </p:sp>
    </p:spTree>
    <p:extLst>
      <p:ext uri="{BB962C8B-B14F-4D97-AF65-F5344CB8AC3E}">
        <p14:creationId xmlns:p14="http://schemas.microsoft.com/office/powerpoint/2010/main" val="6247116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457200" y="264901"/>
            <a:ext cx="8229600" cy="857250"/>
          </a:xfrm>
        </p:spPr>
        <p:txBody>
          <a:bodyPr/>
          <a:lstStyle/>
          <a:p>
            <a:br>
              <a:rPr lang="tr-TR" sz="2400" b="1" dirty="0">
                <a:solidFill>
                  <a:srgbClr val="0070C0"/>
                </a:solidFill>
                <a:cs typeface="Arial" charset="0"/>
              </a:rPr>
            </a:br>
            <a:r>
              <a:rPr lang="tr-TR" sz="2400" b="1" dirty="0">
                <a:solidFill>
                  <a:srgbClr val="0070C0"/>
                </a:solidFill>
                <a:cs typeface="Arial" charset="0"/>
              </a:rPr>
              <a:t>KOCAELİ İL HAKEM KURULU</a:t>
            </a:r>
            <a:br>
              <a:rPr lang="tr-TR" sz="2400" b="1" dirty="0">
                <a:solidFill>
                  <a:srgbClr val="0070C0"/>
                </a:solidFill>
                <a:cs typeface="Arial" charset="0"/>
              </a:rPr>
            </a:br>
            <a:r>
              <a:rPr lang="tr-TR" sz="2400" b="1" dirty="0">
                <a:solidFill>
                  <a:srgbClr val="0070C0"/>
                </a:solidFill>
                <a:cs typeface="Arial" charset="0"/>
              </a:rPr>
              <a:t>2024 – 2025 GÖZLEMCİ TALİMATLARI</a:t>
            </a:r>
            <a:br>
              <a:rPr lang="tr-TR" sz="2400" b="1" dirty="0">
                <a:solidFill>
                  <a:srgbClr val="0070C0"/>
                </a:solidFill>
                <a:cs typeface="Arial" charset="0"/>
              </a:rPr>
            </a:br>
            <a:endParaRPr lang="tr-TR" sz="2400" dirty="0"/>
          </a:p>
        </p:txBody>
      </p:sp>
      <p:sp>
        <p:nvSpPr>
          <p:cNvPr id="3" name="İçerik Yer Tutucusu 2"/>
          <p:cNvSpPr>
            <a:spLocks noGrp="1"/>
          </p:cNvSpPr>
          <p:nvPr>
            <p:ph idx="1"/>
          </p:nvPr>
        </p:nvSpPr>
        <p:spPr>
          <a:xfrm>
            <a:off x="434183" y="1779662"/>
            <a:ext cx="8229600" cy="2664296"/>
          </a:xfrm>
        </p:spPr>
        <p:txBody>
          <a:bodyPr/>
          <a:lstStyle/>
          <a:p>
            <a:pPr eaLnBrk="1" hangingPunct="1"/>
            <a:r>
              <a:rPr lang="tr-TR" sz="1400" b="1" dirty="0">
                <a:solidFill>
                  <a:srgbClr val="FF0000"/>
                </a:solidFill>
              </a:rPr>
              <a:t>11- </a:t>
            </a:r>
            <a:r>
              <a:rPr lang="tr-TR" sz="1400" b="1" dirty="0"/>
              <a:t>Müsabaka tebliğleri yapıldıktan sonra </a:t>
            </a:r>
            <a:r>
              <a:rPr lang="tr-TR" sz="1400" b="1" dirty="0" err="1"/>
              <a:t>GAS’ın</a:t>
            </a:r>
            <a:r>
              <a:rPr lang="tr-TR" sz="1400" b="1" dirty="0"/>
              <a:t>  haberi olmaksızın hiçbir suretle </a:t>
            </a:r>
            <a:r>
              <a:rPr lang="tr-TR" sz="1400" b="1" u="sng" dirty="0">
                <a:solidFill>
                  <a:srgbClr val="FF0000"/>
                </a:solidFill>
              </a:rPr>
              <a:t>kendi aranızda görev değişikliği yapmayınız.</a:t>
            </a:r>
          </a:p>
          <a:p>
            <a:pPr marL="0" indent="0" eaLnBrk="1" hangingPunct="1">
              <a:buNone/>
            </a:pPr>
            <a:endParaRPr lang="tr-TR" sz="1400" b="1" dirty="0">
              <a:solidFill>
                <a:srgbClr val="CC0000"/>
              </a:solidFill>
            </a:endParaRPr>
          </a:p>
          <a:p>
            <a:r>
              <a:rPr lang="tr-TR" sz="1400" b="1" dirty="0">
                <a:solidFill>
                  <a:srgbClr val="FF0000"/>
                </a:solidFill>
              </a:rPr>
              <a:t>13- </a:t>
            </a:r>
            <a:r>
              <a:rPr lang="tr-TR" sz="1400" b="1" dirty="0"/>
              <a:t>Olaylı müsabakalardan sonra İl Hakem Kurulu Başkanı Sayın Özhan </a:t>
            </a:r>
            <a:r>
              <a:rPr lang="tr-TR" sz="1400" b="1" dirty="0" err="1"/>
              <a:t>KURT’u</a:t>
            </a:r>
            <a:r>
              <a:rPr lang="tr-TR" sz="1400" b="1" dirty="0"/>
              <a:t> ve gözlemci atama sorumlusu Mehmet </a:t>
            </a:r>
            <a:r>
              <a:rPr lang="tr-TR" sz="1400" b="1" dirty="0" err="1"/>
              <a:t>DURBİN’i</a:t>
            </a:r>
            <a:r>
              <a:rPr lang="tr-TR" sz="1400" b="1" dirty="0"/>
              <a:t> arayarak bilgilendiriniz.</a:t>
            </a:r>
          </a:p>
          <a:p>
            <a:endParaRPr lang="tr-TR" sz="1400" b="1" dirty="0"/>
          </a:p>
          <a:p>
            <a:r>
              <a:rPr lang="tr-TR" sz="1400" b="1" dirty="0">
                <a:solidFill>
                  <a:srgbClr val="FF0000"/>
                </a:solidFill>
              </a:rPr>
              <a:t>14-</a:t>
            </a:r>
            <a:r>
              <a:rPr lang="tr-TR" sz="1400" b="1" dirty="0"/>
              <a:t>MHK tarafından </a:t>
            </a:r>
            <a:r>
              <a:rPr lang="tr-TR" sz="1400" b="1" u="sng" dirty="0"/>
              <a:t>profesyonel müsabaka </a:t>
            </a:r>
            <a:r>
              <a:rPr lang="tr-TR" sz="1400" b="1" dirty="0"/>
              <a:t>görevi gelen gözlemciler;  görev bilgisi geldiğinde ivedilikle, GAS Mehmet DURBİN’e bilgi vereceklerdir. </a:t>
            </a:r>
          </a:p>
          <a:p>
            <a:pPr marL="0" indent="0">
              <a:buNone/>
            </a:pPr>
            <a:endParaRPr lang="tr-TR" sz="1400" dirty="0"/>
          </a:p>
        </p:txBody>
      </p:sp>
    </p:spTree>
    <p:extLst>
      <p:ext uri="{BB962C8B-B14F-4D97-AF65-F5344CB8AC3E}">
        <p14:creationId xmlns:p14="http://schemas.microsoft.com/office/powerpoint/2010/main" val="40759462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br>
              <a:rPr lang="tr-TR" sz="2400" b="1" dirty="0">
                <a:solidFill>
                  <a:srgbClr val="0070C0"/>
                </a:solidFill>
                <a:cs typeface="Arial" charset="0"/>
              </a:rPr>
            </a:br>
            <a:r>
              <a:rPr lang="tr-TR" sz="2400" b="1" dirty="0">
                <a:solidFill>
                  <a:srgbClr val="0070C0"/>
                </a:solidFill>
                <a:cs typeface="Arial" charset="0"/>
              </a:rPr>
              <a:t>KOCAELİ İL HAKEM KURULU</a:t>
            </a:r>
            <a:br>
              <a:rPr lang="tr-TR" sz="2400" b="1" dirty="0">
                <a:solidFill>
                  <a:srgbClr val="0070C0"/>
                </a:solidFill>
                <a:cs typeface="Arial" charset="0"/>
              </a:rPr>
            </a:br>
            <a:r>
              <a:rPr lang="tr-TR" sz="2400" b="1" dirty="0">
                <a:solidFill>
                  <a:srgbClr val="0070C0"/>
                </a:solidFill>
                <a:cs typeface="Arial" charset="0"/>
              </a:rPr>
              <a:t>2024 – 2025 GÖZLEMCİ TALİMATLARI</a:t>
            </a:r>
            <a:br>
              <a:rPr lang="tr-TR" sz="2400" b="1" dirty="0">
                <a:solidFill>
                  <a:srgbClr val="0070C0"/>
                </a:solidFill>
                <a:cs typeface="Arial" charset="0"/>
              </a:rPr>
            </a:br>
            <a:endParaRPr lang="tr-TR" sz="2400" dirty="0"/>
          </a:p>
        </p:txBody>
      </p:sp>
      <p:sp>
        <p:nvSpPr>
          <p:cNvPr id="3" name="İçerik Yer Tutucusu 2"/>
          <p:cNvSpPr>
            <a:spLocks noGrp="1"/>
          </p:cNvSpPr>
          <p:nvPr>
            <p:ph idx="1"/>
          </p:nvPr>
        </p:nvSpPr>
        <p:spPr/>
        <p:txBody>
          <a:bodyPr/>
          <a:lstStyle/>
          <a:p>
            <a:pPr algn="just"/>
            <a:r>
              <a:rPr lang="tr-TR" sz="1400" b="1" dirty="0">
                <a:solidFill>
                  <a:srgbClr val="CC0000"/>
                </a:solidFill>
                <a:cs typeface="Times New Roman" pitchFamily="18" charset="0"/>
              </a:rPr>
              <a:t>15- </a:t>
            </a:r>
            <a:r>
              <a:rPr lang="tr-TR" sz="1400" b="1" dirty="0"/>
              <a:t>Raporlarınızı İHK sitesinden yazınız. </a:t>
            </a:r>
            <a:r>
              <a:rPr lang="tr-TR" sz="1400" b="1" u="sng" dirty="0"/>
              <a:t>Hafta sonu </a:t>
            </a:r>
            <a:r>
              <a:rPr lang="tr-TR" sz="1400" b="1" dirty="0"/>
              <a:t>oynanan müsabakalar için en geç </a:t>
            </a:r>
            <a:r>
              <a:rPr lang="tr-TR" sz="1400" b="1" u="sng" dirty="0"/>
              <a:t>Pazartesi saat 20:00’a </a:t>
            </a:r>
            <a:r>
              <a:rPr lang="tr-TR" sz="1400" b="1" dirty="0"/>
              <a:t>kadar, </a:t>
            </a:r>
            <a:r>
              <a:rPr lang="tr-TR" sz="1400" b="1" u="sng" dirty="0"/>
              <a:t>Hafta içi </a:t>
            </a:r>
            <a:r>
              <a:rPr lang="tr-TR" sz="1400" b="1" dirty="0"/>
              <a:t>oynanan müsabakalar için ise Müsabakanın oynandığı günün </a:t>
            </a:r>
            <a:r>
              <a:rPr lang="tr-TR" sz="1400" b="1" u="sng" dirty="0"/>
              <a:t>ertesi günü  saat 20.00’a </a:t>
            </a:r>
            <a:r>
              <a:rPr lang="tr-TR" sz="1400" b="1" dirty="0"/>
              <a:t>kadar mutlaka gönderiniz.</a:t>
            </a:r>
            <a:r>
              <a:rPr lang="tr-TR" sz="1400" dirty="0"/>
              <a:t> </a:t>
            </a:r>
            <a:endParaRPr lang="tr-TR" sz="1400" b="1" dirty="0"/>
          </a:p>
          <a:p>
            <a:pPr algn="just"/>
            <a:endParaRPr lang="tr-TR" sz="1400" dirty="0"/>
          </a:p>
          <a:p>
            <a:pPr algn="just"/>
            <a:r>
              <a:rPr lang="tr-TR" sz="1400" b="1" dirty="0">
                <a:solidFill>
                  <a:srgbClr val="FF0000"/>
                </a:solidFill>
              </a:rPr>
              <a:t>16- </a:t>
            </a:r>
            <a:r>
              <a:rPr lang="tr-TR" sz="1400" b="1" dirty="0"/>
              <a:t>Raporlarını zamanında göndermeyen ile hatalı rapor yazan gözlemciye </a:t>
            </a:r>
            <a:r>
              <a:rPr lang="tr-TR" sz="1400" b="1" u="sng" dirty="0">
                <a:solidFill>
                  <a:srgbClr val="FF0000"/>
                </a:solidFill>
              </a:rPr>
              <a:t>1 (bir) </a:t>
            </a:r>
            <a:r>
              <a:rPr lang="tr-TR" sz="1400" b="1" dirty="0">
                <a:solidFill>
                  <a:srgbClr val="FF0000"/>
                </a:solidFill>
              </a:rPr>
              <a:t>hafta </a:t>
            </a:r>
            <a:r>
              <a:rPr lang="tr-TR" sz="1400" b="1" u="sng" dirty="0">
                <a:solidFill>
                  <a:srgbClr val="FF0000"/>
                </a:solidFill>
              </a:rPr>
              <a:t>müsabaka görevi verilmeyecektir</a:t>
            </a:r>
            <a:r>
              <a:rPr lang="tr-TR" sz="1400" b="1" dirty="0">
                <a:solidFill>
                  <a:srgbClr val="FF0000"/>
                </a:solidFill>
              </a:rPr>
              <a:t>.</a:t>
            </a:r>
            <a:endParaRPr lang="tr-TR" sz="1400" b="1" dirty="0"/>
          </a:p>
          <a:p>
            <a:pPr algn="just"/>
            <a:endParaRPr lang="tr-TR" sz="1400" b="1" dirty="0"/>
          </a:p>
          <a:p>
            <a:pPr algn="just"/>
            <a:r>
              <a:rPr lang="tr-TR" sz="1400" b="1" dirty="0">
                <a:solidFill>
                  <a:srgbClr val="CC0000"/>
                </a:solidFill>
              </a:rPr>
              <a:t>17-</a:t>
            </a:r>
            <a:r>
              <a:rPr lang="tr-TR" sz="1400" b="1" dirty="0"/>
              <a:t> Rapor tanzim edilmemiş maçlarla ilgili olarak, Gözlemcilere hiçbir şekilde ödeme yapılmayacak ve maç verilmeyecektir.</a:t>
            </a:r>
          </a:p>
          <a:p>
            <a:pPr algn="just"/>
            <a:endParaRPr lang="tr-TR" sz="1400" b="1" dirty="0"/>
          </a:p>
          <a:p>
            <a:pPr algn="just"/>
            <a:r>
              <a:rPr lang="tr-TR" sz="1400" b="1" dirty="0">
                <a:solidFill>
                  <a:srgbClr val="FF0000"/>
                </a:solidFill>
              </a:rPr>
              <a:t>18-</a:t>
            </a:r>
            <a:r>
              <a:rPr lang="tr-TR" sz="1400" b="1" dirty="0"/>
              <a:t> Raporunuzun değerlendirme bölümlerinde net ifadeler kullanınız. İfadelerinizi Hakemlere değil, İl Hakem Kuruluna yönelik yazınız. </a:t>
            </a:r>
          </a:p>
          <a:p>
            <a:pPr algn="just"/>
            <a:endParaRPr lang="tr-TR" sz="1400" b="1" dirty="0"/>
          </a:p>
          <a:p>
            <a:pPr marL="0" indent="0" algn="just">
              <a:buNone/>
            </a:pPr>
            <a:endParaRPr lang="tr-TR" sz="1400" dirty="0"/>
          </a:p>
        </p:txBody>
      </p:sp>
    </p:spTree>
    <p:extLst>
      <p:ext uri="{BB962C8B-B14F-4D97-AF65-F5344CB8AC3E}">
        <p14:creationId xmlns:p14="http://schemas.microsoft.com/office/powerpoint/2010/main" val="29837882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br>
              <a:rPr lang="tr-TR" sz="2400" b="1" dirty="0">
                <a:solidFill>
                  <a:srgbClr val="0070C0"/>
                </a:solidFill>
                <a:cs typeface="Arial" charset="0"/>
              </a:rPr>
            </a:br>
            <a:r>
              <a:rPr lang="tr-TR" sz="2400" b="1" dirty="0">
                <a:solidFill>
                  <a:srgbClr val="0070C0"/>
                </a:solidFill>
                <a:cs typeface="Arial" charset="0"/>
              </a:rPr>
              <a:t>KOCAELİ İL HAKEM KURULU</a:t>
            </a:r>
            <a:br>
              <a:rPr lang="tr-TR" sz="2400" b="1" dirty="0">
                <a:solidFill>
                  <a:srgbClr val="0070C0"/>
                </a:solidFill>
                <a:cs typeface="Arial" charset="0"/>
              </a:rPr>
            </a:br>
            <a:r>
              <a:rPr lang="tr-TR" sz="2400" b="1" dirty="0">
                <a:solidFill>
                  <a:srgbClr val="0070C0"/>
                </a:solidFill>
                <a:cs typeface="Arial" charset="0"/>
              </a:rPr>
              <a:t>2024 – 2025 GÖZLEMCİ TALİMATLARI</a:t>
            </a:r>
            <a:br>
              <a:rPr lang="tr-TR" sz="2400" b="1" dirty="0">
                <a:solidFill>
                  <a:srgbClr val="0070C0"/>
                </a:solidFill>
                <a:cs typeface="Arial" charset="0"/>
              </a:rPr>
            </a:br>
            <a:endParaRPr lang="tr-TR" sz="2400" dirty="0"/>
          </a:p>
        </p:txBody>
      </p:sp>
      <p:sp>
        <p:nvSpPr>
          <p:cNvPr id="3" name="İçerik Yer Tutucusu 2"/>
          <p:cNvSpPr>
            <a:spLocks noGrp="1"/>
          </p:cNvSpPr>
          <p:nvPr>
            <p:ph idx="1"/>
          </p:nvPr>
        </p:nvSpPr>
        <p:spPr/>
        <p:txBody>
          <a:bodyPr/>
          <a:lstStyle/>
          <a:p>
            <a:pPr algn="just"/>
            <a:r>
              <a:rPr lang="tr-TR" sz="1400" b="1" dirty="0">
                <a:solidFill>
                  <a:srgbClr val="CC0000"/>
                </a:solidFill>
              </a:rPr>
              <a:t>19- </a:t>
            </a:r>
            <a:r>
              <a:rPr lang="tr-TR" sz="1400" b="1" dirty="0"/>
              <a:t>Merkez Hakem Kurulu ve İl Hakem Kurulu tarafından düzenlenen eğitim seminerlerine geçerli mazeretleri olmadan katılmayan Gözlemcilere </a:t>
            </a:r>
            <a:r>
              <a:rPr lang="tr-TR" sz="1400" b="1" u="sng" dirty="0"/>
              <a:t>bir sonraki eğitime </a:t>
            </a:r>
            <a:r>
              <a:rPr lang="tr-TR" sz="1400" b="1" dirty="0"/>
              <a:t>kadar görev verilmeyecektir. Mazeretler yazılı olarak yapılacaktır. Mazereti olanlar mazeretini, eğitimden </a:t>
            </a:r>
            <a:r>
              <a:rPr lang="tr-TR" sz="1400" b="1" u="sng" dirty="0"/>
              <a:t>en geç </a:t>
            </a:r>
            <a:r>
              <a:rPr lang="tr-TR" sz="1400" b="1" dirty="0"/>
              <a:t>bir gün öncesine kadar </a:t>
            </a:r>
            <a:r>
              <a:rPr lang="tr-TR" sz="1400" b="1" u="sng" dirty="0"/>
              <a:t>yazılı</a:t>
            </a:r>
            <a:r>
              <a:rPr lang="tr-TR" sz="1400" b="1" dirty="0"/>
              <a:t> olarak bildirecektir. (Acil durumlar istisnadır.)</a:t>
            </a:r>
          </a:p>
          <a:p>
            <a:pPr marL="0" indent="0" algn="just">
              <a:buNone/>
            </a:pPr>
            <a:endParaRPr lang="tr-TR" sz="1400" b="1" dirty="0">
              <a:ea typeface="Times New Roman" pitchFamily="18" charset="0"/>
              <a:cs typeface="Arial" charset="0"/>
            </a:endParaRPr>
          </a:p>
          <a:p>
            <a:pPr algn="just"/>
            <a:r>
              <a:rPr lang="tr-TR" sz="1400" b="1" dirty="0">
                <a:solidFill>
                  <a:srgbClr val="FF0000"/>
                </a:solidFill>
              </a:rPr>
              <a:t>20-</a:t>
            </a:r>
            <a:r>
              <a:rPr lang="tr-TR" sz="1400" b="1" dirty="0"/>
              <a:t> Tüm maç dokümanı ve evrakları ile ilgili kişisel arşiv oluşturunuz.</a:t>
            </a:r>
          </a:p>
          <a:p>
            <a:pPr algn="just"/>
            <a:endParaRPr lang="tr-TR" sz="1400" b="1" dirty="0"/>
          </a:p>
          <a:p>
            <a:pPr algn="just"/>
            <a:r>
              <a:rPr lang="tr-TR" sz="1400" b="1" dirty="0">
                <a:solidFill>
                  <a:srgbClr val="FF0000"/>
                </a:solidFill>
              </a:rPr>
              <a:t>21-</a:t>
            </a:r>
            <a:r>
              <a:rPr lang="tr-TR" sz="1400" b="1" dirty="0"/>
              <a:t> Oyun kuralları kitabını  </a:t>
            </a:r>
            <a:r>
              <a:rPr lang="tr-TR" sz="1400" b="1" u="sng" dirty="0"/>
              <a:t>dikkatli </a:t>
            </a:r>
            <a:r>
              <a:rPr lang="tr-TR" sz="1400" b="1" dirty="0"/>
              <a:t> bir şekilde </a:t>
            </a:r>
            <a:r>
              <a:rPr lang="tr-TR" sz="1400" b="1" u="sng" dirty="0"/>
              <a:t>sık sık </a:t>
            </a:r>
            <a:r>
              <a:rPr lang="tr-TR" sz="1400" b="1" dirty="0"/>
              <a:t>okuyunuz.</a:t>
            </a:r>
          </a:p>
          <a:p>
            <a:pPr marL="0" indent="0" algn="just">
              <a:buNone/>
            </a:pPr>
            <a:endParaRPr lang="tr-TR" sz="1400" b="1" dirty="0"/>
          </a:p>
          <a:p>
            <a:pPr marL="342900" marR="0" lvl="0" indent="-342900" algn="just" defTabSz="914400" rtl="0" eaLnBrk="0" fontAlgn="base" latinLnBrk="0" hangingPunct="0">
              <a:lnSpc>
                <a:spcPct val="100000"/>
              </a:lnSpc>
              <a:spcBef>
                <a:spcPct val="20000"/>
              </a:spcBef>
              <a:spcAft>
                <a:spcPct val="0"/>
              </a:spcAft>
              <a:buClrTx/>
              <a:buSzTx/>
              <a:buFontTx/>
              <a:buChar char="•"/>
              <a:tabLst/>
              <a:defRPr/>
            </a:pPr>
            <a:r>
              <a:rPr lang="tr-TR" sz="1400" b="1" dirty="0">
                <a:solidFill>
                  <a:srgbClr val="FF0000"/>
                </a:solidFill>
              </a:rPr>
              <a:t>22- </a:t>
            </a:r>
            <a:r>
              <a:rPr kumimoji="0" lang="tr-TR" sz="1400" b="1" i="0" u="none" strike="noStrike" kern="0" cap="none" spc="0" normalizeH="0" baseline="0" noProof="0" dirty="0">
                <a:ln>
                  <a:noFill/>
                </a:ln>
                <a:solidFill>
                  <a:srgbClr val="000000"/>
                </a:solidFill>
                <a:effectLst/>
                <a:uLnTx/>
                <a:uFillTx/>
                <a:latin typeface="Arial"/>
                <a:ea typeface="+mn-ea"/>
                <a:cs typeface="Arial" charset="0"/>
              </a:rPr>
              <a:t>Hakaret içeren sözler gözlemci raporlarına söylendiği şekliyle aynen </a:t>
            </a:r>
            <a:r>
              <a:rPr kumimoji="0" lang="tr-TR" sz="1400" b="1" i="0" u="sng" strike="noStrike" kern="0" cap="none" spc="0" normalizeH="0" baseline="0" noProof="0" dirty="0">
                <a:ln>
                  <a:noFill/>
                </a:ln>
                <a:solidFill>
                  <a:srgbClr val="000000"/>
                </a:solidFill>
                <a:effectLst/>
                <a:uLnTx/>
                <a:uFillTx/>
                <a:latin typeface="Arial"/>
                <a:ea typeface="+mn-ea"/>
                <a:cs typeface="Arial" charset="0"/>
              </a:rPr>
              <a:t>yazılmamalıdır. </a:t>
            </a:r>
            <a:r>
              <a:rPr kumimoji="0" lang="tr-TR" sz="1400" b="1" i="0" u="none" strike="noStrike" kern="0" cap="none" spc="0" normalizeH="0" baseline="0" noProof="0" dirty="0">
                <a:ln>
                  <a:noFill/>
                </a:ln>
                <a:solidFill>
                  <a:srgbClr val="000000"/>
                </a:solidFill>
                <a:effectLst/>
                <a:uLnTx/>
                <a:uFillTx/>
                <a:latin typeface="Arial"/>
                <a:ea typeface="+mn-ea"/>
                <a:cs typeface="Arial" charset="0"/>
              </a:rPr>
              <a:t>‘</a:t>
            </a:r>
            <a:r>
              <a:rPr kumimoji="0" lang="tr-TR" sz="1400" b="1" i="0" u="sng" strike="noStrike" kern="0" cap="none" spc="0" normalizeH="0" baseline="0" noProof="0" dirty="0">
                <a:ln>
                  <a:noFill/>
                </a:ln>
                <a:solidFill>
                  <a:srgbClr val="000000"/>
                </a:solidFill>
                <a:effectLst/>
                <a:uLnTx/>
                <a:uFillTx/>
                <a:latin typeface="Arial"/>
                <a:ea typeface="+mn-ea"/>
                <a:cs typeface="Arial" charset="0"/>
              </a:rPr>
              <a:t>’Onur Kırıcı Dil</a:t>
            </a:r>
            <a:r>
              <a:rPr kumimoji="0" lang="tr-TR" sz="1400" b="1" i="0" u="none" strike="noStrike" kern="0" cap="none" spc="0" normalizeH="0" baseline="0" noProof="0" dirty="0">
                <a:ln>
                  <a:noFill/>
                </a:ln>
                <a:solidFill>
                  <a:srgbClr val="000000"/>
                </a:solidFill>
                <a:effectLst/>
                <a:uLnTx/>
                <a:uFillTx/>
                <a:latin typeface="Arial"/>
                <a:ea typeface="+mn-ea"/>
                <a:cs typeface="Arial" charset="0"/>
              </a:rPr>
              <a:t>’’ ya da </a:t>
            </a:r>
            <a:r>
              <a:rPr kumimoji="0" lang="tr-TR" sz="1400" b="1" i="0" u="sng" strike="noStrike" kern="0" cap="none" spc="0" normalizeH="0" baseline="0" noProof="0" dirty="0">
                <a:ln>
                  <a:noFill/>
                </a:ln>
                <a:solidFill>
                  <a:srgbClr val="000000"/>
                </a:solidFill>
                <a:effectLst/>
                <a:uLnTx/>
                <a:uFillTx/>
                <a:latin typeface="Arial"/>
                <a:ea typeface="+mn-ea"/>
                <a:cs typeface="Arial" charset="0"/>
              </a:rPr>
              <a:t>‘’ Küfürlü İfade </a:t>
            </a:r>
            <a:r>
              <a:rPr kumimoji="0" lang="tr-TR" sz="1400" b="1" i="0" u="none" strike="noStrike" kern="0" cap="none" spc="0" normalizeH="0" baseline="0" noProof="0" dirty="0">
                <a:ln>
                  <a:noFill/>
                </a:ln>
                <a:solidFill>
                  <a:srgbClr val="000000"/>
                </a:solidFill>
                <a:effectLst/>
                <a:uLnTx/>
                <a:uFillTx/>
                <a:latin typeface="Arial"/>
                <a:ea typeface="+mn-ea"/>
                <a:cs typeface="Arial" charset="0"/>
              </a:rPr>
              <a:t>‘‘ şeklinde açıklamada bulunmak yeterlidir. Disiplin raporlarına  ise söylendiği şekliyle aynen yazılmalıdır.</a:t>
            </a:r>
          </a:p>
          <a:p>
            <a:pPr algn="just"/>
            <a:endParaRPr lang="tr-TR" dirty="0"/>
          </a:p>
        </p:txBody>
      </p:sp>
    </p:spTree>
    <p:extLst>
      <p:ext uri="{BB962C8B-B14F-4D97-AF65-F5344CB8AC3E}">
        <p14:creationId xmlns:p14="http://schemas.microsoft.com/office/powerpoint/2010/main" val="25125420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br>
              <a:rPr lang="tr-TR" sz="2400" b="1" dirty="0">
                <a:solidFill>
                  <a:srgbClr val="0070C0"/>
                </a:solidFill>
                <a:cs typeface="Arial" charset="0"/>
              </a:rPr>
            </a:br>
            <a:r>
              <a:rPr lang="tr-TR" sz="2400" b="1" dirty="0">
                <a:solidFill>
                  <a:srgbClr val="0070C0"/>
                </a:solidFill>
                <a:cs typeface="Arial" charset="0"/>
              </a:rPr>
              <a:t>KOCAELİ İL HAKEM KURULU</a:t>
            </a:r>
            <a:br>
              <a:rPr lang="tr-TR" sz="2400" b="1" dirty="0">
                <a:solidFill>
                  <a:srgbClr val="0070C0"/>
                </a:solidFill>
                <a:cs typeface="Arial" charset="0"/>
              </a:rPr>
            </a:br>
            <a:r>
              <a:rPr lang="tr-TR" sz="2400" b="1" dirty="0">
                <a:solidFill>
                  <a:srgbClr val="0070C0"/>
                </a:solidFill>
                <a:cs typeface="Arial" charset="0"/>
              </a:rPr>
              <a:t>2024 – 2025 GÖZLEMCİ TALİMATLARI</a:t>
            </a:r>
            <a:br>
              <a:rPr lang="tr-TR" sz="2400" b="1" dirty="0">
                <a:solidFill>
                  <a:srgbClr val="0070C0"/>
                </a:solidFill>
                <a:cs typeface="Arial" charset="0"/>
              </a:rPr>
            </a:br>
            <a:endParaRPr lang="tr-TR" sz="2400" dirty="0"/>
          </a:p>
        </p:txBody>
      </p:sp>
      <p:sp>
        <p:nvSpPr>
          <p:cNvPr id="3" name="İçerik Yer Tutucusu 2"/>
          <p:cNvSpPr>
            <a:spLocks noGrp="1"/>
          </p:cNvSpPr>
          <p:nvPr>
            <p:ph idx="1"/>
          </p:nvPr>
        </p:nvSpPr>
        <p:spPr>
          <a:xfrm>
            <a:off x="395536" y="1200151"/>
            <a:ext cx="8291264" cy="3603848"/>
          </a:xfrm>
        </p:spPr>
        <p:txBody>
          <a:bodyPr/>
          <a:lstStyle/>
          <a:p>
            <a:pPr algn="just"/>
            <a:r>
              <a:rPr lang="tr-TR" sz="1400" b="1" dirty="0">
                <a:solidFill>
                  <a:srgbClr val="FF0000"/>
                </a:solidFill>
              </a:rPr>
              <a:t>23- </a:t>
            </a:r>
            <a:r>
              <a:rPr lang="tr-TR" sz="1400" b="1" dirty="0">
                <a:cs typeface="Arial" charset="0"/>
              </a:rPr>
              <a:t>Medya kullanımına dikkat  ediniz. Sosyal medyadaki hesaplarınızdan  yanlış anlaşılabilecek yayınlar, Hakem ve hakem camiası ile futbol takımları hakkında yorum ve olumsuz paylaşım yapmayınız. Sosyal medyada oluşturulan gruplar üzerinden bilgi edinmek amaçlı olsa da paylaşılan maç görüntülerine veya resimlere yorumda bulunmayınız.</a:t>
            </a:r>
          </a:p>
          <a:p>
            <a:pPr algn="just">
              <a:buNone/>
            </a:pPr>
            <a:endParaRPr lang="tr-TR" sz="1400" b="1" dirty="0">
              <a:cs typeface="Arial" charset="0"/>
            </a:endParaRPr>
          </a:p>
          <a:p>
            <a:pPr algn="just"/>
            <a:r>
              <a:rPr lang="tr-TR" sz="1400" b="1" dirty="0">
                <a:solidFill>
                  <a:srgbClr val="FF0000"/>
                </a:solidFill>
                <a:cs typeface="Arial" charset="0"/>
              </a:rPr>
              <a:t>24- </a:t>
            </a:r>
            <a:r>
              <a:rPr lang="tr-TR" sz="1400" b="1" dirty="0"/>
              <a:t>İl Hakem Kurulunun haberi ve izni olmadan hiçbir yerde müsabaka yönetmeyiniz. Mutlaka İl Hakem Kurulu başkanından izin alınız. Bu konudaki sorumluluklar şahsınıza ait olacaktır.</a:t>
            </a:r>
          </a:p>
          <a:p>
            <a:pPr algn="just"/>
            <a:endParaRPr lang="tr-TR" sz="1400" b="1" dirty="0">
              <a:solidFill>
                <a:srgbClr val="FF0000"/>
              </a:solidFill>
              <a:cs typeface="Arial" charset="0"/>
            </a:endParaRPr>
          </a:p>
          <a:p>
            <a:pPr algn="just"/>
            <a:r>
              <a:rPr lang="tr-TR" sz="1400" b="1" dirty="0">
                <a:solidFill>
                  <a:srgbClr val="FF0000"/>
                </a:solidFill>
                <a:cs typeface="Arial" charset="0"/>
              </a:rPr>
              <a:t>25- </a:t>
            </a:r>
            <a:r>
              <a:rPr lang="tr-TR" sz="1400" b="1" dirty="0">
                <a:cs typeface="Arial" charset="0"/>
              </a:rPr>
              <a:t>Özel durumlardan dolayı bir takımın maçında görev almak istemiyorsanız veya; daha önce gözlemci olarak görev yaptığınız maçlarda sorun yaşadığınız takımın maçına tekrar  görevlendirilmişseniz </a:t>
            </a:r>
            <a:r>
              <a:rPr lang="tr-TR" sz="1400" b="1" dirty="0" err="1">
                <a:cs typeface="Arial" charset="0"/>
              </a:rPr>
              <a:t>GAS’a</a:t>
            </a:r>
            <a:r>
              <a:rPr lang="tr-TR" sz="1400" b="1" dirty="0">
                <a:cs typeface="Arial" charset="0"/>
              </a:rPr>
              <a:t> bilgi vermeniz gerekir. Aksi halde sorumluluk gözlemciye aittir.</a:t>
            </a:r>
          </a:p>
          <a:p>
            <a:pPr algn="just"/>
            <a:endParaRPr lang="tr-TR" sz="1400" b="1" dirty="0">
              <a:cs typeface="Arial" charset="0"/>
            </a:endParaRPr>
          </a:p>
          <a:p>
            <a:pPr algn="just"/>
            <a:r>
              <a:rPr lang="tr-TR" sz="1400" b="1" dirty="0">
                <a:solidFill>
                  <a:srgbClr val="FF0000"/>
                </a:solidFill>
                <a:cs typeface="Arial" charset="0"/>
              </a:rPr>
              <a:t>26-</a:t>
            </a:r>
            <a:r>
              <a:rPr lang="tr-TR" sz="1400" b="1" dirty="0">
                <a:cs typeface="Arial" charset="0"/>
              </a:rPr>
              <a:t> Kulüp başkanları, teknik direktörler, futbolcular ve medya ile ilişkilerinizde dikkatli olunuz.</a:t>
            </a:r>
          </a:p>
          <a:p>
            <a:pPr marL="0" indent="0">
              <a:buNone/>
            </a:pPr>
            <a:endParaRPr lang="tr-TR" sz="1400" b="1" dirty="0">
              <a:cs typeface="Arial" charset="0"/>
            </a:endParaRPr>
          </a:p>
          <a:p>
            <a:endParaRPr lang="tr-TR" sz="1400" b="1" dirty="0">
              <a:cs typeface="Arial" charset="0"/>
            </a:endParaRPr>
          </a:p>
          <a:p>
            <a:endParaRPr lang="tr-TR" sz="1400" b="1" dirty="0">
              <a:cs typeface="Arial" charset="0"/>
            </a:endParaRPr>
          </a:p>
          <a:p>
            <a:endParaRPr lang="tr-TR" sz="1400" b="1" dirty="0">
              <a:cs typeface="Arial" charset="0"/>
            </a:endParaRPr>
          </a:p>
          <a:p>
            <a:endParaRPr lang="tr-TR" sz="1400" b="1" dirty="0">
              <a:cs typeface="Arial" charset="0"/>
            </a:endParaRPr>
          </a:p>
        </p:txBody>
      </p:sp>
    </p:spTree>
    <p:extLst>
      <p:ext uri="{BB962C8B-B14F-4D97-AF65-F5344CB8AC3E}">
        <p14:creationId xmlns:p14="http://schemas.microsoft.com/office/powerpoint/2010/main" val="17630629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br>
              <a:rPr lang="tr-TR" sz="2400" b="1" dirty="0">
                <a:solidFill>
                  <a:srgbClr val="0070C0"/>
                </a:solidFill>
                <a:cs typeface="Arial" charset="0"/>
              </a:rPr>
            </a:br>
            <a:r>
              <a:rPr lang="tr-TR" sz="2400" b="1" dirty="0">
                <a:solidFill>
                  <a:srgbClr val="0070C0"/>
                </a:solidFill>
                <a:cs typeface="Arial" charset="0"/>
              </a:rPr>
              <a:t>KOCAELİ İL HAKEM KURULU</a:t>
            </a:r>
            <a:br>
              <a:rPr lang="tr-TR" sz="2400" b="1" dirty="0">
                <a:solidFill>
                  <a:srgbClr val="0070C0"/>
                </a:solidFill>
                <a:cs typeface="Arial" charset="0"/>
              </a:rPr>
            </a:br>
            <a:r>
              <a:rPr lang="tr-TR" sz="2400" b="1" dirty="0">
                <a:solidFill>
                  <a:srgbClr val="0070C0"/>
                </a:solidFill>
                <a:cs typeface="Arial" charset="0"/>
              </a:rPr>
              <a:t>2024 – 2025 GÖZLEMCİ TALİMATLARI</a:t>
            </a:r>
            <a:br>
              <a:rPr lang="tr-TR" sz="2400" b="1" dirty="0">
                <a:solidFill>
                  <a:srgbClr val="0070C0"/>
                </a:solidFill>
                <a:cs typeface="Arial" charset="0"/>
              </a:rPr>
            </a:br>
            <a:endParaRPr lang="tr-TR" sz="2400" dirty="0"/>
          </a:p>
        </p:txBody>
      </p:sp>
      <p:sp>
        <p:nvSpPr>
          <p:cNvPr id="3" name="İçerik Yer Tutucusu 2"/>
          <p:cNvSpPr>
            <a:spLocks noGrp="1"/>
          </p:cNvSpPr>
          <p:nvPr>
            <p:ph idx="1"/>
          </p:nvPr>
        </p:nvSpPr>
        <p:spPr/>
        <p:txBody>
          <a:bodyPr/>
          <a:lstStyle/>
          <a:p>
            <a:endParaRPr lang="tr-TR" sz="1400" b="1" dirty="0">
              <a:solidFill>
                <a:srgbClr val="FF0000"/>
              </a:solidFill>
            </a:endParaRPr>
          </a:p>
          <a:p>
            <a:pPr algn="just"/>
            <a:r>
              <a:rPr lang="tr-TR" sz="1400" b="1" dirty="0">
                <a:solidFill>
                  <a:srgbClr val="FF0000"/>
                </a:solidFill>
              </a:rPr>
              <a:t>27-  </a:t>
            </a:r>
            <a:r>
              <a:rPr lang="tr-TR" sz="1400" b="1" dirty="0"/>
              <a:t>Kocaeli ve Türk hakemliğinin gelişimi, sizlerin özenli katkılarınızla olacaktır.</a:t>
            </a:r>
          </a:p>
          <a:p>
            <a:pPr algn="just"/>
            <a:endParaRPr lang="tr-TR" sz="1400" b="1" dirty="0"/>
          </a:p>
          <a:p>
            <a:pPr algn="just"/>
            <a:r>
              <a:rPr lang="tr-TR" sz="1400" b="1" dirty="0">
                <a:solidFill>
                  <a:srgbClr val="FF0000"/>
                </a:solidFill>
              </a:rPr>
              <a:t>28-</a:t>
            </a:r>
            <a:r>
              <a:rPr lang="tr-TR" sz="1400" b="1" dirty="0"/>
              <a:t>  Raporunuz ve önerileriniz, Hakemin gelişimine katkı sağlamalıdır.</a:t>
            </a:r>
          </a:p>
          <a:p>
            <a:pPr algn="just"/>
            <a:endParaRPr lang="tr-TR" sz="1400" b="1" dirty="0"/>
          </a:p>
          <a:p>
            <a:pPr algn="just"/>
            <a:r>
              <a:rPr lang="tr-TR" sz="1400" b="1" dirty="0">
                <a:solidFill>
                  <a:srgbClr val="FF0000"/>
                </a:solidFill>
              </a:rPr>
              <a:t>29-</a:t>
            </a:r>
            <a:r>
              <a:rPr lang="tr-TR" sz="1400" b="1" dirty="0"/>
              <a:t> Değerlendirmeleriniz o yıl klasmana teklif edilecek hakemleri etkileyeceği gibi, bir sonraki müsabakalara hakemlerin, hazır olup/olmadığı, daha zor müsabakaların üstesinden gelip/gelemeyeceği konusunda kurulumuza ışık tutmalıdır.</a:t>
            </a:r>
          </a:p>
          <a:p>
            <a:pPr algn="just">
              <a:buNone/>
            </a:pPr>
            <a:endParaRPr lang="tr-TR" sz="1400" b="1" dirty="0"/>
          </a:p>
          <a:p>
            <a:pPr algn="just"/>
            <a:r>
              <a:rPr lang="tr-TR" sz="1400" b="1" dirty="0">
                <a:solidFill>
                  <a:srgbClr val="FF0000"/>
                </a:solidFill>
              </a:rPr>
              <a:t>30- </a:t>
            </a:r>
            <a:r>
              <a:rPr lang="tr-TR" sz="1400" b="1" dirty="0"/>
              <a:t>Hakemlerle tartışmaya girmeyiniz olumsuz durumları raporunuzda belirtiniz. </a:t>
            </a:r>
          </a:p>
          <a:p>
            <a:pPr algn="just"/>
            <a:endParaRPr lang="tr-TR" sz="1400" b="1" dirty="0"/>
          </a:p>
          <a:p>
            <a:pPr algn="just"/>
            <a:r>
              <a:rPr lang="tr-TR" sz="1400" b="1" dirty="0">
                <a:solidFill>
                  <a:srgbClr val="FF0000"/>
                </a:solidFill>
              </a:rPr>
              <a:t>31</a:t>
            </a:r>
            <a:r>
              <a:rPr lang="tr-TR" sz="1400" b="1" dirty="0"/>
              <a:t>- İHK olarak, saygı çerçevesinde belirtilmiş her türlü görüş ve önerilerinize  açık olduğumuzu bilmenizi isteriz.</a:t>
            </a:r>
          </a:p>
          <a:p>
            <a:endParaRPr lang="tr-TR" sz="1400" b="1" dirty="0"/>
          </a:p>
        </p:txBody>
      </p:sp>
    </p:spTree>
    <p:extLst>
      <p:ext uri="{BB962C8B-B14F-4D97-AF65-F5344CB8AC3E}">
        <p14:creationId xmlns:p14="http://schemas.microsoft.com/office/powerpoint/2010/main" val="5609881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br>
              <a:rPr lang="tr-TR" sz="2400" b="1" dirty="0">
                <a:solidFill>
                  <a:srgbClr val="0070C0"/>
                </a:solidFill>
                <a:cs typeface="Arial" charset="0"/>
              </a:rPr>
            </a:br>
            <a:r>
              <a:rPr lang="tr-TR" sz="2400" b="1" dirty="0">
                <a:solidFill>
                  <a:srgbClr val="0070C0"/>
                </a:solidFill>
                <a:cs typeface="Arial" charset="0"/>
              </a:rPr>
              <a:t>KOCAELİ İL HAKEM KURULU</a:t>
            </a:r>
            <a:br>
              <a:rPr lang="tr-TR" sz="2400" b="1" dirty="0">
                <a:solidFill>
                  <a:srgbClr val="0070C0"/>
                </a:solidFill>
                <a:cs typeface="Arial" charset="0"/>
              </a:rPr>
            </a:br>
            <a:r>
              <a:rPr lang="tr-TR" sz="2400" b="1" dirty="0">
                <a:solidFill>
                  <a:srgbClr val="0070C0"/>
                </a:solidFill>
                <a:cs typeface="Arial" charset="0"/>
              </a:rPr>
              <a:t>2024 – 2025 GÖZLEMCİ TALİMATLARI</a:t>
            </a:r>
            <a:br>
              <a:rPr lang="tr-TR" sz="2400" b="1" dirty="0">
                <a:solidFill>
                  <a:srgbClr val="0070C0"/>
                </a:solidFill>
                <a:cs typeface="Arial" charset="0"/>
              </a:rPr>
            </a:br>
            <a:endParaRPr lang="tr-TR" sz="2400" dirty="0"/>
          </a:p>
        </p:txBody>
      </p:sp>
      <p:sp>
        <p:nvSpPr>
          <p:cNvPr id="3" name="İçerik Yer Tutucusu 2"/>
          <p:cNvSpPr>
            <a:spLocks noGrp="1"/>
          </p:cNvSpPr>
          <p:nvPr>
            <p:ph idx="1"/>
          </p:nvPr>
        </p:nvSpPr>
        <p:spPr/>
        <p:txBody>
          <a:bodyPr/>
          <a:lstStyle/>
          <a:p>
            <a:pPr algn="ctr"/>
            <a:endParaRPr lang="tr-TR" b="1" dirty="0"/>
          </a:p>
          <a:p>
            <a:pPr algn="ctr"/>
            <a:r>
              <a:rPr lang="tr-TR" b="1" dirty="0"/>
              <a:t>Sağlıklı, huzurlu, ve başarılı bir sezon dileriz.</a:t>
            </a:r>
          </a:p>
          <a:p>
            <a:endParaRPr lang="tr-TR" b="1" dirty="0"/>
          </a:p>
          <a:p>
            <a:pPr algn="ctr"/>
            <a:r>
              <a:rPr lang="tr-TR" b="1" dirty="0">
                <a:solidFill>
                  <a:srgbClr val="0070C0"/>
                </a:solidFill>
              </a:rPr>
              <a:t>KOCAELİ İL HAKEM KURULU</a:t>
            </a:r>
            <a:endParaRPr lang="tr-TR" sz="1400" dirty="0">
              <a:solidFill>
                <a:srgbClr val="0070C0"/>
              </a:solidFill>
            </a:endParaRPr>
          </a:p>
          <a:p>
            <a:pPr>
              <a:buNone/>
            </a:pPr>
            <a:r>
              <a:rPr lang="tr-TR" sz="1400" dirty="0"/>
              <a:t> </a:t>
            </a:r>
          </a:p>
          <a:p>
            <a:endParaRPr lang="tr-TR" dirty="0"/>
          </a:p>
        </p:txBody>
      </p:sp>
    </p:spTree>
    <p:extLst>
      <p:ext uri="{BB962C8B-B14F-4D97-AF65-F5344CB8AC3E}">
        <p14:creationId xmlns:p14="http://schemas.microsoft.com/office/powerpoint/2010/main" val="3132845455"/>
      </p:ext>
    </p:extLst>
  </p:cSld>
  <p:clrMapOvr>
    <a:masterClrMapping/>
  </p:clrMapOvr>
</p:sld>
</file>

<file path=ppt/theme/theme1.xml><?xml version="1.0" encoding="utf-8"?>
<a:theme xmlns:a="http://schemas.openxmlformats.org/drawingml/2006/main" name="tff1">
  <a:themeElements>
    <a:clrScheme name="Özel Tasarım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Özel Tasarım">
      <a:majorFont>
        <a:latin typeface="Arial"/>
        <a:ea typeface=""/>
        <a:cs typeface=""/>
      </a:majorFont>
      <a:minorFont>
        <a:latin typeface="Arial"/>
        <a:ea typeface=""/>
        <a:cs typeface=""/>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Özel Tasarım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Özel Tasarım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Özel Tasarım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Özel Tasarım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Özel Tasarım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Özel Tasarım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Özel Tasarım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Özel Tasarım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Özel Tasarım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Özel Tasarım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Özel Tasarım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Özel Tasarım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Varsayılan Tasarım">
  <a:themeElements>
    <a:clrScheme name="Özel 15">
      <a:dk1>
        <a:srgbClr val="000000"/>
      </a:dk1>
      <a:lt1>
        <a:srgbClr val="FFFFFF"/>
      </a:lt1>
      <a:dk2>
        <a:srgbClr val="000000"/>
      </a:dk2>
      <a:lt2>
        <a:srgbClr val="F2F8ED"/>
      </a:lt2>
      <a:accent1>
        <a:srgbClr val="B0FFB0"/>
      </a:accent1>
      <a:accent2>
        <a:srgbClr val="D8EACA"/>
      </a:accent2>
      <a:accent3>
        <a:srgbClr val="FFFFFF"/>
      </a:accent3>
      <a:accent4>
        <a:srgbClr val="000000"/>
      </a:accent4>
      <a:accent5>
        <a:srgbClr val="AFFFAF"/>
      </a:accent5>
      <a:accent6>
        <a:srgbClr val="D8EACA"/>
      </a:accent6>
      <a:hlink>
        <a:srgbClr val="006699"/>
      </a:hlink>
      <a:folHlink>
        <a:srgbClr val="0070A8"/>
      </a:folHlink>
    </a:clrScheme>
    <a:fontScheme name="Varsayılan Tasarım">
      <a:majorFont>
        <a:latin typeface="Arial"/>
        <a:ea typeface=""/>
        <a:cs typeface=""/>
      </a:majorFont>
      <a:minorFont>
        <a:latin typeface="Arial"/>
        <a:ea typeface=""/>
        <a:cs typeface=""/>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Varsayılan Tasarım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Varsayılan Tasarım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Varsayılan Tasarım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Varsayılan Tasarım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Varsayılan Tasarım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Varsayılan Tasarım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Varsayılan Tasarım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Varsayılan Tasarım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Varsayılan Tasarım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Varsayılan Tasarım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Varsayılan Tasarım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Varsayılan Tasarım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Özel Tasarım">
  <a:themeElements>
    <a:clrScheme name="Özel Tasarım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Özel Tasarım">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Özel Tasarım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Özel Tasarım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Özel Tasarım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Özel Tasarım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Özel Tasarım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Özel Tasarım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Özel Tasarım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Özel Tasarım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Özel Tasarım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Özel Tasarım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Özel Tasarım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Özel Tasarım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1_Özel Tasarım">
  <a:themeElements>
    <a:clrScheme name="Özel Tasarım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Özel Tasarım">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Özel Tasarım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Özel Tasarım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Özel Tasarım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Özel Tasarım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Özel Tasarım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Özel Tasarım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Özel Tasarım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Özel Tasarım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Özel Tasarım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Özel Tasarım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Özel Tasarım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Özel Tasarım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2_Özel Tasarım">
  <a:themeElements>
    <a:clrScheme name="Özel Tasarım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Özel Tasarım">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Özel Tasarım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Özel Tasarım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Özel Tasarım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Özel Tasarım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Özel Tasarım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Özel Tasarım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Özel Tasarım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Özel Tasarım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Özel Tasarım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Özel Tasarım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Özel Tasarım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Özel Tasarım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tff1</Template>
  <TotalTime>3956</TotalTime>
  <Words>851</Words>
  <Application>Microsoft Office PowerPoint</Application>
  <PresentationFormat>Ekran Gösterisi (16:9)</PresentationFormat>
  <Paragraphs>78</Paragraphs>
  <Slides>9</Slides>
  <Notes>2</Notes>
  <HiddenSlides>0</HiddenSlides>
  <MMClips>0</MMClips>
  <ScaleCrop>false</ScaleCrop>
  <HeadingPairs>
    <vt:vector size="6" baseType="variant">
      <vt:variant>
        <vt:lpstr>Kullanılan Yazı Tipleri</vt:lpstr>
      </vt:variant>
      <vt:variant>
        <vt:i4>5</vt:i4>
      </vt:variant>
      <vt:variant>
        <vt:lpstr>Tema</vt:lpstr>
      </vt:variant>
      <vt:variant>
        <vt:i4>5</vt:i4>
      </vt:variant>
      <vt:variant>
        <vt:lpstr>Slayt Başlıkları</vt:lpstr>
      </vt:variant>
      <vt:variant>
        <vt:i4>9</vt:i4>
      </vt:variant>
    </vt:vector>
  </HeadingPairs>
  <TitlesOfParts>
    <vt:vector size="19" baseType="lpstr">
      <vt:lpstr>Arial</vt:lpstr>
      <vt:lpstr>Arial Black</vt:lpstr>
      <vt:lpstr>Arial Rounded MT Bold</vt:lpstr>
      <vt:lpstr>Calibri</vt:lpstr>
      <vt:lpstr>Times New Roman</vt:lpstr>
      <vt:lpstr>tff1</vt:lpstr>
      <vt:lpstr>Varsayılan Tasarım</vt:lpstr>
      <vt:lpstr>Özel Tasarım</vt:lpstr>
      <vt:lpstr>1_Özel Tasarım</vt:lpstr>
      <vt:lpstr>2_Özel Tasarım</vt:lpstr>
      <vt:lpstr>PowerPoint Sunusu</vt:lpstr>
      <vt:lpstr>  KOCAELİ İL HAKEM KURULU 2024 - 2025 GÖZLEMCİ TALİMATLARI </vt:lpstr>
      <vt:lpstr>  KOCAELİ İL HAKEM KURULU 2024 - 2025 GÖZLEMCİ TALİMATLARI </vt:lpstr>
      <vt:lpstr> KOCAELİ İL HAKEM KURULU 2024 – 2025 GÖZLEMCİ TALİMATLARI </vt:lpstr>
      <vt:lpstr> KOCAELİ İL HAKEM KURULU 2024 – 2025 GÖZLEMCİ TALİMATLARI </vt:lpstr>
      <vt:lpstr> KOCAELİ İL HAKEM KURULU 2024 – 2025 GÖZLEMCİ TALİMATLARI </vt:lpstr>
      <vt:lpstr> KOCAELİ İL HAKEM KURULU 2024 – 2025 GÖZLEMCİ TALİMATLARI </vt:lpstr>
      <vt:lpstr> KOCAELİ İL HAKEM KURULU 2024 – 2025 GÖZLEMCİ TALİMATLARI </vt:lpstr>
      <vt:lpstr> KOCAELİ İL HAKEM KURULU 2024 – 2025 GÖZLEMCİ TALİMATLARI </vt:lpstr>
    </vt:vector>
  </TitlesOfParts>
  <Company>Hewlett-Packard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Yönlendirici Sorular</dc:title>
  <dc:creator>HP</dc:creator>
  <cp:lastModifiedBy>mehmet durbin</cp:lastModifiedBy>
  <cp:revision>486</cp:revision>
  <dcterms:created xsi:type="dcterms:W3CDTF">2009-11-24T21:35:22Z</dcterms:created>
  <dcterms:modified xsi:type="dcterms:W3CDTF">2024-09-17T20:31:47Z</dcterms:modified>
</cp:coreProperties>
</file>